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7" r:id="rId2"/>
    <p:sldId id="271" r:id="rId3"/>
    <p:sldId id="268" r:id="rId4"/>
    <p:sldId id="269" r:id="rId5"/>
    <p:sldId id="402" r:id="rId6"/>
    <p:sldId id="263" r:id="rId7"/>
    <p:sldId id="325" r:id="rId8"/>
    <p:sldId id="326" r:id="rId9"/>
    <p:sldId id="324" r:id="rId10"/>
    <p:sldId id="265" r:id="rId11"/>
    <p:sldId id="264" r:id="rId12"/>
    <p:sldId id="399" r:id="rId13"/>
    <p:sldId id="403" r:id="rId14"/>
    <p:sldId id="270" r:id="rId15"/>
    <p:sldId id="401" r:id="rId16"/>
    <p:sldId id="404" r:id="rId17"/>
    <p:sldId id="256" r:id="rId18"/>
    <p:sldId id="262" r:id="rId19"/>
    <p:sldId id="257" r:id="rId20"/>
    <p:sldId id="258" r:id="rId21"/>
    <p:sldId id="260" r:id="rId22"/>
    <p:sldId id="261" r:id="rId23"/>
    <p:sldId id="406" r:id="rId24"/>
    <p:sldId id="405" r:id="rId25"/>
    <p:sldId id="26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04DC28-D273-42E5-9898-DC860E3462C7}" v="1470" dt="2026-01-04T23:22:07.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126" autoAdjust="0"/>
  </p:normalViewPr>
  <p:slideViewPr>
    <p:cSldViewPr snapToGrid="0">
      <p:cViewPr varScale="1">
        <p:scale>
          <a:sx n="98" d="100"/>
          <a:sy n="98" d="100"/>
        </p:scale>
        <p:origin x="18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B Gil" userId="0719ddc33feeac0d" providerId="LiveId" clId="{7A1E6806-ADE7-4C44-A9C4-E5820E58EAEE}"/>
    <pc:docChg chg="undo redo custSel addSld delSld modSld sldOrd">
      <pc:chgData name="Carlos B Gil" userId="0719ddc33feeac0d" providerId="LiveId" clId="{7A1E6806-ADE7-4C44-A9C4-E5820E58EAEE}" dt="2026-01-04T23:22:07.484" v="2939"/>
      <pc:docMkLst>
        <pc:docMk/>
      </pc:docMkLst>
      <pc:sldChg chg="addSp modSp mod ord setBg">
        <pc:chgData name="Carlos B Gil" userId="0719ddc33feeac0d" providerId="LiveId" clId="{7A1E6806-ADE7-4C44-A9C4-E5820E58EAEE}" dt="2025-12-27T01:02:19.698" v="896" actId="26606"/>
        <pc:sldMkLst>
          <pc:docMk/>
          <pc:sldMk cId="422836314" sldId="256"/>
        </pc:sldMkLst>
        <pc:spChg chg="mod">
          <ac:chgData name="Carlos B Gil" userId="0719ddc33feeac0d" providerId="LiveId" clId="{7A1E6806-ADE7-4C44-A9C4-E5820E58EAEE}" dt="2025-12-27T01:02:19.698" v="896" actId="26606"/>
          <ac:spMkLst>
            <pc:docMk/>
            <pc:sldMk cId="422836314" sldId="256"/>
            <ac:spMk id="4" creationId="{53228B72-53C5-194E-1101-C75811DAE278}"/>
          </ac:spMkLst>
        </pc:spChg>
        <pc:spChg chg="mod">
          <ac:chgData name="Carlos B Gil" userId="0719ddc33feeac0d" providerId="LiveId" clId="{7A1E6806-ADE7-4C44-A9C4-E5820E58EAEE}" dt="2025-12-27T01:02:19.698" v="896" actId="26606"/>
          <ac:spMkLst>
            <pc:docMk/>
            <pc:sldMk cId="422836314" sldId="256"/>
            <ac:spMk id="6" creationId="{173E948A-562A-A62F-2EDA-7C25144674BC}"/>
          </ac:spMkLst>
        </pc:spChg>
        <pc:spChg chg="add">
          <ac:chgData name="Carlos B Gil" userId="0719ddc33feeac0d" providerId="LiveId" clId="{7A1E6806-ADE7-4C44-A9C4-E5820E58EAEE}" dt="2025-12-27T01:02:19.698" v="896" actId="26606"/>
          <ac:spMkLst>
            <pc:docMk/>
            <pc:sldMk cId="422836314" sldId="256"/>
            <ac:spMk id="12" creationId="{327D73B4-9F5C-4A64-A179-51B9500CB8B5}"/>
          </ac:spMkLst>
        </pc:spChg>
        <pc:spChg chg="add">
          <ac:chgData name="Carlos B Gil" userId="0719ddc33feeac0d" providerId="LiveId" clId="{7A1E6806-ADE7-4C44-A9C4-E5820E58EAEE}" dt="2025-12-27T01:02:19.698" v="896" actId="26606"/>
          <ac:spMkLst>
            <pc:docMk/>
            <pc:sldMk cId="422836314" sldId="256"/>
            <ac:spMk id="14" creationId="{C1F06963-6374-4B48-844F-071A9BAAAE02}"/>
          </ac:spMkLst>
        </pc:spChg>
        <pc:spChg chg="add">
          <ac:chgData name="Carlos B Gil" userId="0719ddc33feeac0d" providerId="LiveId" clId="{7A1E6806-ADE7-4C44-A9C4-E5820E58EAEE}" dt="2025-12-27T01:02:19.698" v="896" actId="26606"/>
          <ac:spMkLst>
            <pc:docMk/>
            <pc:sldMk cId="422836314" sldId="256"/>
            <ac:spMk id="16" creationId="{6CB927A4-E432-4310-9CD5-E89FF5063179}"/>
          </ac:spMkLst>
        </pc:spChg>
        <pc:spChg chg="add">
          <ac:chgData name="Carlos B Gil" userId="0719ddc33feeac0d" providerId="LiveId" clId="{7A1E6806-ADE7-4C44-A9C4-E5820E58EAEE}" dt="2025-12-27T01:02:19.698" v="896" actId="26606"/>
          <ac:spMkLst>
            <pc:docMk/>
            <pc:sldMk cId="422836314" sldId="256"/>
            <ac:spMk id="18" creationId="{1453BF6C-B012-48B7-B4E8-6D7AC7C27D02}"/>
          </ac:spMkLst>
        </pc:spChg>
        <pc:spChg chg="add">
          <ac:chgData name="Carlos B Gil" userId="0719ddc33feeac0d" providerId="LiveId" clId="{7A1E6806-ADE7-4C44-A9C4-E5820E58EAEE}" dt="2025-12-27T01:02:19.698" v="896" actId="26606"/>
          <ac:spMkLst>
            <pc:docMk/>
            <pc:sldMk cId="422836314" sldId="256"/>
            <ac:spMk id="20" creationId="{E3020543-B24B-4EC4-8FFC-8DD88EEA91A8}"/>
          </ac:spMkLst>
        </pc:spChg>
        <pc:picChg chg="mod">
          <ac:chgData name="Carlos B Gil" userId="0719ddc33feeac0d" providerId="LiveId" clId="{7A1E6806-ADE7-4C44-A9C4-E5820E58EAEE}" dt="2025-12-27T01:02:19.698" v="896" actId="26606"/>
          <ac:picMkLst>
            <pc:docMk/>
            <pc:sldMk cId="422836314" sldId="256"/>
            <ac:picMk id="7" creationId="{444A9EE6-B916-B75A-BEDB-CAFDD10CA761}"/>
          </ac:picMkLst>
        </pc:picChg>
        <pc:cxnChg chg="add">
          <ac:chgData name="Carlos B Gil" userId="0719ddc33feeac0d" providerId="LiveId" clId="{7A1E6806-ADE7-4C44-A9C4-E5820E58EAEE}" dt="2025-12-27T01:02:19.698" v="896" actId="26606"/>
          <ac:cxnSpMkLst>
            <pc:docMk/>
            <pc:sldMk cId="422836314" sldId="256"/>
            <ac:cxnSpMk id="22" creationId="{C49DA8F6-BCC1-4447-B54C-57856834B94B}"/>
          </ac:cxnSpMkLst>
        </pc:cxnChg>
      </pc:sldChg>
      <pc:sldChg chg="addSp delSp modSp new mod setBg">
        <pc:chgData name="Carlos B Gil" userId="0719ddc33feeac0d" providerId="LiveId" clId="{7A1E6806-ADE7-4C44-A9C4-E5820E58EAEE}" dt="2026-01-04T23:22:07.484" v="2939"/>
        <pc:sldMkLst>
          <pc:docMk/>
          <pc:sldMk cId="3540322858" sldId="257"/>
        </pc:sldMkLst>
        <pc:spChg chg="mod">
          <ac:chgData name="Carlos B Gil" userId="0719ddc33feeac0d" providerId="LiveId" clId="{7A1E6806-ADE7-4C44-A9C4-E5820E58EAEE}" dt="2025-12-24T05:49:36.305" v="34" actId="255"/>
          <ac:spMkLst>
            <pc:docMk/>
            <pc:sldMk cId="3540322858" sldId="257"/>
            <ac:spMk id="2" creationId="{EB348777-DEE9-32DC-DDEE-C80AB254A89A}"/>
          </ac:spMkLst>
        </pc:spChg>
        <pc:spChg chg="mod">
          <ac:chgData name="Carlos B Gil" userId="0719ddc33feeac0d" providerId="LiveId" clId="{7A1E6806-ADE7-4C44-A9C4-E5820E58EAEE}" dt="2025-12-27T00:42:03.884" v="860" actId="113"/>
          <ac:spMkLst>
            <pc:docMk/>
            <pc:sldMk cId="3540322858" sldId="257"/>
            <ac:spMk id="4" creationId="{712FE4B6-ED8C-E983-C58A-E0B219C06EC4}"/>
          </ac:spMkLst>
        </pc:spChg>
        <pc:spChg chg="add">
          <ac:chgData name="Carlos B Gil" userId="0719ddc33feeac0d" providerId="LiveId" clId="{7A1E6806-ADE7-4C44-A9C4-E5820E58EAEE}" dt="2025-12-24T05:48:18.954" v="4" actId="26606"/>
          <ac:spMkLst>
            <pc:docMk/>
            <pc:sldMk cId="3540322858" sldId="257"/>
            <ac:spMk id="13" creationId="{2C61293E-6EBE-43EF-A52C-9BEBFD7679D4}"/>
          </ac:spMkLst>
        </pc:spChg>
        <pc:spChg chg="add">
          <ac:chgData name="Carlos B Gil" userId="0719ddc33feeac0d" providerId="LiveId" clId="{7A1E6806-ADE7-4C44-A9C4-E5820E58EAEE}" dt="2025-12-24T05:48:18.954" v="4" actId="26606"/>
          <ac:spMkLst>
            <pc:docMk/>
            <pc:sldMk cId="3540322858" sldId="257"/>
            <ac:spMk id="15" creationId="{21540236-BFD5-4A9D-8840-4703E7F76825}"/>
          </ac:spMkLst>
        </pc:spChg>
        <pc:picChg chg="add mod">
          <ac:chgData name="Carlos B Gil" userId="0719ddc33feeac0d" providerId="LiveId" clId="{7A1E6806-ADE7-4C44-A9C4-E5820E58EAEE}" dt="2025-12-24T05:48:18.954" v="4" actId="26606"/>
          <ac:picMkLst>
            <pc:docMk/>
            <pc:sldMk cId="3540322858" sldId="257"/>
            <ac:picMk id="8" creationId="{315E0970-A93B-4512-F2F9-DA780ABEE130}"/>
          </ac:picMkLst>
        </pc:picChg>
      </pc:sldChg>
      <pc:sldChg chg="addSp delSp modSp new mod setBg">
        <pc:chgData name="Carlos B Gil" userId="0719ddc33feeac0d" providerId="LiveId" clId="{7A1E6806-ADE7-4C44-A9C4-E5820E58EAEE}" dt="2025-12-27T00:57:01.961" v="888" actId="26606"/>
        <pc:sldMkLst>
          <pc:docMk/>
          <pc:sldMk cId="3747423565" sldId="258"/>
        </pc:sldMkLst>
        <pc:spChg chg="mod">
          <ac:chgData name="Carlos B Gil" userId="0719ddc33feeac0d" providerId="LiveId" clId="{7A1E6806-ADE7-4C44-A9C4-E5820E58EAEE}" dt="2025-12-27T00:57:01.961" v="888" actId="26606"/>
          <ac:spMkLst>
            <pc:docMk/>
            <pc:sldMk cId="3747423565" sldId="258"/>
            <ac:spMk id="2" creationId="{3A090406-EF5F-80D8-72C5-60347CD1A9EF}"/>
          </ac:spMkLst>
        </pc:spChg>
        <pc:spChg chg="mod">
          <ac:chgData name="Carlos B Gil" userId="0719ddc33feeac0d" providerId="LiveId" clId="{7A1E6806-ADE7-4C44-A9C4-E5820E58EAEE}" dt="2025-12-27T00:57:01.961" v="888" actId="26606"/>
          <ac:spMkLst>
            <pc:docMk/>
            <pc:sldMk cId="3747423565" sldId="258"/>
            <ac:spMk id="4" creationId="{8B7FAE54-A487-D6B5-225A-4F03EE7F5B79}"/>
          </ac:spMkLst>
        </pc:spChg>
        <pc:spChg chg="add">
          <ac:chgData name="Carlos B Gil" userId="0719ddc33feeac0d" providerId="LiveId" clId="{7A1E6806-ADE7-4C44-A9C4-E5820E58EAEE}" dt="2025-12-27T00:57:01.961" v="888" actId="26606"/>
          <ac:spMkLst>
            <pc:docMk/>
            <pc:sldMk cId="3747423565" sldId="258"/>
            <ac:spMk id="11" creationId="{3AFE8227-C443-417B-BA91-520EB1EF4559}"/>
          </ac:spMkLst>
        </pc:spChg>
        <pc:spChg chg="add">
          <ac:chgData name="Carlos B Gil" userId="0719ddc33feeac0d" providerId="LiveId" clId="{7A1E6806-ADE7-4C44-A9C4-E5820E58EAEE}" dt="2025-12-27T00:57:01.961" v="888" actId="26606"/>
          <ac:spMkLst>
            <pc:docMk/>
            <pc:sldMk cId="3747423565" sldId="258"/>
            <ac:spMk id="13" creationId="{907741FC-B544-4A6E-B831-6789D042333D}"/>
          </ac:spMkLst>
        </pc:spChg>
        <pc:spChg chg="add">
          <ac:chgData name="Carlos B Gil" userId="0719ddc33feeac0d" providerId="LiveId" clId="{7A1E6806-ADE7-4C44-A9C4-E5820E58EAEE}" dt="2025-12-27T00:57:01.961" v="888" actId="26606"/>
          <ac:spMkLst>
            <pc:docMk/>
            <pc:sldMk cId="3747423565" sldId="258"/>
            <ac:spMk id="15" creationId="{3F0BE7ED-7814-4273-B18A-F26CC0380380}"/>
          </ac:spMkLst>
        </pc:spChg>
        <pc:picChg chg="add mod">
          <ac:chgData name="Carlos B Gil" userId="0719ddc33feeac0d" providerId="LiveId" clId="{7A1E6806-ADE7-4C44-A9C4-E5820E58EAEE}" dt="2025-12-27T00:57:01.961" v="888" actId="26606"/>
          <ac:picMkLst>
            <pc:docMk/>
            <pc:sldMk cId="3747423565" sldId="258"/>
            <ac:picMk id="6" creationId="{B1198F57-9272-1C2E-F908-9A7F03AB5F66}"/>
          </ac:picMkLst>
        </pc:picChg>
      </pc:sldChg>
      <pc:sldChg chg="addSp delSp modSp new mod setBg">
        <pc:chgData name="Carlos B Gil" userId="0719ddc33feeac0d" providerId="LiveId" clId="{7A1E6806-ADE7-4C44-A9C4-E5820E58EAEE}" dt="2025-12-25T05:37:58.401" v="690" actId="113"/>
        <pc:sldMkLst>
          <pc:docMk/>
          <pc:sldMk cId="641694718" sldId="260"/>
        </pc:sldMkLst>
        <pc:spChg chg="mod ord">
          <ac:chgData name="Carlos B Gil" userId="0719ddc33feeac0d" providerId="LiveId" clId="{7A1E6806-ADE7-4C44-A9C4-E5820E58EAEE}" dt="2025-12-25T04:23:02.695" v="357" actId="20577"/>
          <ac:spMkLst>
            <pc:docMk/>
            <pc:sldMk cId="641694718" sldId="260"/>
            <ac:spMk id="2" creationId="{44293FF6-D201-AC55-F4AA-A8C319456AAC}"/>
          </ac:spMkLst>
        </pc:spChg>
        <pc:spChg chg="mod">
          <ac:chgData name="Carlos B Gil" userId="0719ddc33feeac0d" providerId="LiveId" clId="{7A1E6806-ADE7-4C44-A9C4-E5820E58EAEE}" dt="2025-12-25T05:37:58.401" v="690" actId="113"/>
          <ac:spMkLst>
            <pc:docMk/>
            <pc:sldMk cId="641694718" sldId="260"/>
            <ac:spMk id="4" creationId="{F8C66FEB-ABED-9FD5-59FF-DDF31D29EF8B}"/>
          </ac:spMkLst>
        </pc:spChg>
        <pc:spChg chg="add">
          <ac:chgData name="Carlos B Gil" userId="0719ddc33feeac0d" providerId="LiveId" clId="{7A1E6806-ADE7-4C44-A9C4-E5820E58EAEE}" dt="2025-12-25T04:07:56.688" v="119" actId="26606"/>
          <ac:spMkLst>
            <pc:docMk/>
            <pc:sldMk cId="641694718" sldId="260"/>
            <ac:spMk id="11" creationId="{9AA72BD9-2C5A-4EDC-931F-5AA08EACA0F3}"/>
          </ac:spMkLst>
        </pc:spChg>
        <pc:spChg chg="add">
          <ac:chgData name="Carlos B Gil" userId="0719ddc33feeac0d" providerId="LiveId" clId="{7A1E6806-ADE7-4C44-A9C4-E5820E58EAEE}" dt="2025-12-25T04:07:56.688" v="119" actId="26606"/>
          <ac:spMkLst>
            <pc:docMk/>
            <pc:sldMk cId="641694718" sldId="260"/>
            <ac:spMk id="13" creationId="{DD3981AC-7B61-4947-BCF3-F7AA7FA385B9}"/>
          </ac:spMkLst>
        </pc:spChg>
        <pc:spChg chg="add">
          <ac:chgData name="Carlos B Gil" userId="0719ddc33feeac0d" providerId="LiveId" clId="{7A1E6806-ADE7-4C44-A9C4-E5820E58EAEE}" dt="2025-12-25T04:07:56.688" v="119" actId="26606"/>
          <ac:spMkLst>
            <pc:docMk/>
            <pc:sldMk cId="641694718" sldId="260"/>
            <ac:spMk id="15" creationId="{55D4142C-5077-457F-A6AD-3FECFDB39685}"/>
          </ac:spMkLst>
        </pc:spChg>
        <pc:spChg chg="add">
          <ac:chgData name="Carlos B Gil" userId="0719ddc33feeac0d" providerId="LiveId" clId="{7A1E6806-ADE7-4C44-A9C4-E5820E58EAEE}" dt="2025-12-25T04:07:56.688" v="119" actId="26606"/>
          <ac:spMkLst>
            <pc:docMk/>
            <pc:sldMk cId="641694718" sldId="260"/>
            <ac:spMk id="17" creationId="{7A5F0580-5EE9-419F-96EE-B6529EF6E7D0}"/>
          </ac:spMkLst>
        </pc:spChg>
        <pc:picChg chg="add mod ord">
          <ac:chgData name="Carlos B Gil" userId="0719ddc33feeac0d" providerId="LiveId" clId="{7A1E6806-ADE7-4C44-A9C4-E5820E58EAEE}" dt="2025-12-25T04:07:56.688" v="119" actId="26606"/>
          <ac:picMkLst>
            <pc:docMk/>
            <pc:sldMk cId="641694718" sldId="260"/>
            <ac:picMk id="6" creationId="{C2540E59-8586-80B2-D967-5CC74A47BDA3}"/>
          </ac:picMkLst>
        </pc:picChg>
      </pc:sldChg>
      <pc:sldChg chg="addSp delSp modSp new mod setBg">
        <pc:chgData name="Carlos B Gil" userId="0719ddc33feeac0d" providerId="LiveId" clId="{7A1E6806-ADE7-4C44-A9C4-E5820E58EAEE}" dt="2026-01-04T22:45:20.304" v="2839"/>
        <pc:sldMkLst>
          <pc:docMk/>
          <pc:sldMk cId="1558932224" sldId="261"/>
        </pc:sldMkLst>
        <pc:spChg chg="mod">
          <ac:chgData name="Carlos B Gil" userId="0719ddc33feeac0d" providerId="LiveId" clId="{7A1E6806-ADE7-4C44-A9C4-E5820E58EAEE}" dt="2025-12-25T05:37:24.773" v="673" actId="20577"/>
          <ac:spMkLst>
            <pc:docMk/>
            <pc:sldMk cId="1558932224" sldId="261"/>
            <ac:spMk id="2" creationId="{D9206B45-063C-1A59-21FE-71F7613DC4D8}"/>
          </ac:spMkLst>
        </pc:spChg>
        <pc:spChg chg="mod">
          <ac:chgData name="Carlos B Gil" userId="0719ddc33feeac0d" providerId="LiveId" clId="{7A1E6806-ADE7-4C44-A9C4-E5820E58EAEE}" dt="2025-12-27T00:43:02.665" v="868" actId="20577"/>
          <ac:spMkLst>
            <pc:docMk/>
            <pc:sldMk cId="1558932224" sldId="261"/>
            <ac:spMk id="4" creationId="{CD9AB7CC-017D-58B8-4021-0785EEE87619}"/>
          </ac:spMkLst>
        </pc:spChg>
        <pc:picChg chg="add mod">
          <ac:chgData name="Carlos B Gil" userId="0719ddc33feeac0d" providerId="LiveId" clId="{7A1E6806-ADE7-4C44-A9C4-E5820E58EAEE}" dt="2025-12-25T05:36:02.210" v="652" actId="931"/>
          <ac:picMkLst>
            <pc:docMk/>
            <pc:sldMk cId="1558932224" sldId="261"/>
            <ac:picMk id="6" creationId="{D3C98838-E8C9-DE44-D8BF-B9E3EBD89AC4}"/>
          </ac:picMkLst>
        </pc:picChg>
      </pc:sldChg>
      <pc:sldChg chg="addSp delSp modSp new mod ord setBg">
        <pc:chgData name="Carlos B Gil" userId="0719ddc33feeac0d" providerId="LiveId" clId="{7A1E6806-ADE7-4C44-A9C4-E5820E58EAEE}" dt="2025-12-27T00:57:19.354" v="889" actId="26606"/>
        <pc:sldMkLst>
          <pc:docMk/>
          <pc:sldMk cId="2956974245" sldId="262"/>
        </pc:sldMkLst>
        <pc:spChg chg="mod">
          <ac:chgData name="Carlos B Gil" userId="0719ddc33feeac0d" providerId="LiveId" clId="{7A1E6806-ADE7-4C44-A9C4-E5820E58EAEE}" dt="2025-12-27T00:57:19.354" v="889" actId="26606"/>
          <ac:spMkLst>
            <pc:docMk/>
            <pc:sldMk cId="2956974245" sldId="262"/>
            <ac:spMk id="2" creationId="{59F6700D-FD06-AC7E-74A7-ABE7ECAA788E}"/>
          </ac:spMkLst>
        </pc:spChg>
        <pc:spChg chg="mod">
          <ac:chgData name="Carlos B Gil" userId="0719ddc33feeac0d" providerId="LiveId" clId="{7A1E6806-ADE7-4C44-A9C4-E5820E58EAEE}" dt="2025-12-27T00:57:19.354" v="889" actId="26606"/>
          <ac:spMkLst>
            <pc:docMk/>
            <pc:sldMk cId="2956974245" sldId="262"/>
            <ac:spMk id="4" creationId="{84C6D8DB-885B-0698-0D2E-E7A1F88750F0}"/>
          </ac:spMkLst>
        </pc:spChg>
        <pc:spChg chg="add">
          <ac:chgData name="Carlos B Gil" userId="0719ddc33feeac0d" providerId="LiveId" clId="{7A1E6806-ADE7-4C44-A9C4-E5820E58EAEE}" dt="2025-12-27T00:57:19.354" v="889" actId="26606"/>
          <ac:spMkLst>
            <pc:docMk/>
            <pc:sldMk cId="2956974245" sldId="262"/>
            <ac:spMk id="11" creationId="{E8A8EAB8-D2FF-444D-B34B-7D32F106AD0E}"/>
          </ac:spMkLst>
        </pc:spChg>
        <pc:picChg chg="add mod ord">
          <ac:chgData name="Carlos B Gil" userId="0719ddc33feeac0d" providerId="LiveId" clId="{7A1E6806-ADE7-4C44-A9C4-E5820E58EAEE}" dt="2025-12-27T00:57:19.354" v="889" actId="26606"/>
          <ac:picMkLst>
            <pc:docMk/>
            <pc:sldMk cId="2956974245" sldId="262"/>
            <ac:picMk id="6" creationId="{AEB26623-56F8-30DE-44C1-BDB4F6105F41}"/>
          </ac:picMkLst>
        </pc:picChg>
        <pc:cxnChg chg="add">
          <ac:chgData name="Carlos B Gil" userId="0719ddc33feeac0d" providerId="LiveId" clId="{7A1E6806-ADE7-4C44-A9C4-E5820E58EAEE}" dt="2025-12-27T00:57:19.354" v="889" actId="26606"/>
          <ac:cxnSpMkLst>
            <pc:docMk/>
            <pc:sldMk cId="2956974245" sldId="262"/>
            <ac:cxnSpMk id="13" creationId="{EEA38897-7BA3-4408-8083-3235339C4A60}"/>
          </ac:cxnSpMkLst>
        </pc:cxnChg>
        <pc:cxnChg chg="add">
          <ac:chgData name="Carlos B Gil" userId="0719ddc33feeac0d" providerId="LiveId" clId="{7A1E6806-ADE7-4C44-A9C4-E5820E58EAEE}" dt="2025-12-27T00:57:19.354" v="889" actId="26606"/>
          <ac:cxnSpMkLst>
            <pc:docMk/>
            <pc:sldMk cId="2956974245" sldId="262"/>
            <ac:cxnSpMk id="15" creationId="{F11AD06B-AB20-4097-8606-5DA00DBACE88}"/>
          </ac:cxnSpMkLst>
        </pc:cxnChg>
      </pc:sldChg>
      <pc:sldChg chg="addSp delSp modSp new mod ord setBg modClrScheme chgLayout">
        <pc:chgData name="Carlos B Gil" userId="0719ddc33feeac0d" providerId="LiveId" clId="{7A1E6806-ADE7-4C44-A9C4-E5820E58EAEE}" dt="2025-12-31T05:47:59.805" v="1055"/>
        <pc:sldMkLst>
          <pc:docMk/>
          <pc:sldMk cId="3807883640" sldId="263"/>
        </pc:sldMkLst>
        <pc:spChg chg="add mod">
          <ac:chgData name="Carlos B Gil" userId="0719ddc33feeac0d" providerId="LiveId" clId="{7A1E6806-ADE7-4C44-A9C4-E5820E58EAEE}" dt="2025-12-25T20:59:57.460" v="798" actId="26606"/>
          <ac:spMkLst>
            <pc:docMk/>
            <pc:sldMk cId="3807883640" sldId="263"/>
            <ac:spMk id="15" creationId="{A41984B4-7857-3FA4-CA4C-2F3568EFAAF9}"/>
          </ac:spMkLst>
        </pc:spChg>
        <pc:spChg chg="add">
          <ac:chgData name="Carlos B Gil" userId="0719ddc33feeac0d" providerId="LiveId" clId="{7A1E6806-ADE7-4C44-A9C4-E5820E58EAEE}" dt="2025-12-25T20:59:57.460" v="798" actId="26606"/>
          <ac:spMkLst>
            <pc:docMk/>
            <pc:sldMk cId="3807883640" sldId="263"/>
            <ac:spMk id="20" creationId="{D4771268-CB57-404A-9271-370EB28F6090}"/>
          </ac:spMkLst>
        </pc:spChg>
        <pc:picChg chg="add mod ord">
          <ac:chgData name="Carlos B Gil" userId="0719ddc33feeac0d" providerId="LiveId" clId="{7A1E6806-ADE7-4C44-A9C4-E5820E58EAEE}" dt="2025-12-25T20:59:57.460" v="798" actId="26606"/>
          <ac:picMkLst>
            <pc:docMk/>
            <pc:sldMk cId="3807883640" sldId="263"/>
            <ac:picMk id="14" creationId="{880D9FD1-9E8B-EDCC-863E-0B7EB48E9CC5}"/>
          </ac:picMkLst>
        </pc:picChg>
      </pc:sldChg>
      <pc:sldChg chg="addSp modSp new mod ord setBg chgLayout">
        <pc:chgData name="Carlos B Gil" userId="0719ddc33feeac0d" providerId="LiveId" clId="{7A1E6806-ADE7-4C44-A9C4-E5820E58EAEE}" dt="2025-12-27T01:22:51.681" v="1010"/>
        <pc:sldMkLst>
          <pc:docMk/>
          <pc:sldMk cId="2272429336" sldId="264"/>
        </pc:sldMkLst>
        <pc:spChg chg="add">
          <ac:chgData name="Carlos B Gil" userId="0719ddc33feeac0d" providerId="LiveId" clId="{7A1E6806-ADE7-4C44-A9C4-E5820E58EAEE}" dt="2025-12-25T21:09:43.076" v="803" actId="26606"/>
          <ac:spMkLst>
            <pc:docMk/>
            <pc:sldMk cId="2272429336" sldId="264"/>
            <ac:spMk id="8" creationId="{AB8C311F-7253-4AED-9701-7FC0708C41C7}"/>
          </ac:spMkLst>
        </pc:spChg>
        <pc:spChg chg="add">
          <ac:chgData name="Carlos B Gil" userId="0719ddc33feeac0d" providerId="LiveId" clId="{7A1E6806-ADE7-4C44-A9C4-E5820E58EAEE}" dt="2025-12-25T21:09:43.076" v="803" actId="26606"/>
          <ac:spMkLst>
            <pc:docMk/>
            <pc:sldMk cId="2272429336" sldId="264"/>
            <ac:spMk id="10" creationId="{E2384209-CB15-4CDF-9D31-C44FD9A3F20D}"/>
          </ac:spMkLst>
        </pc:spChg>
        <pc:spChg chg="add">
          <ac:chgData name="Carlos B Gil" userId="0719ddc33feeac0d" providerId="LiveId" clId="{7A1E6806-ADE7-4C44-A9C4-E5820E58EAEE}" dt="2025-12-25T21:09:43.076" v="803" actId="26606"/>
          <ac:spMkLst>
            <pc:docMk/>
            <pc:sldMk cId="2272429336" sldId="264"/>
            <ac:spMk id="12" creationId="{2633B3B5-CC90-43F0-8714-D31D1F3F0209}"/>
          </ac:spMkLst>
        </pc:spChg>
        <pc:spChg chg="add">
          <ac:chgData name="Carlos B Gil" userId="0719ddc33feeac0d" providerId="LiveId" clId="{7A1E6806-ADE7-4C44-A9C4-E5820E58EAEE}" dt="2025-12-25T21:09:43.076" v="803" actId="26606"/>
          <ac:spMkLst>
            <pc:docMk/>
            <pc:sldMk cId="2272429336" sldId="264"/>
            <ac:spMk id="14" creationId="{A8D57A06-A426-446D-B02C-A2DC6B62E45E}"/>
          </ac:spMkLst>
        </pc:spChg>
        <pc:picChg chg="add mod">
          <ac:chgData name="Carlos B Gil" userId="0719ddc33feeac0d" providerId="LiveId" clId="{7A1E6806-ADE7-4C44-A9C4-E5820E58EAEE}" dt="2025-12-25T21:09:43.076" v="803" actId="26606"/>
          <ac:picMkLst>
            <pc:docMk/>
            <pc:sldMk cId="2272429336" sldId="264"/>
            <ac:picMk id="3" creationId="{D3FF0860-EB70-31D1-89CE-C239446DB25B}"/>
          </ac:picMkLst>
        </pc:picChg>
      </pc:sldChg>
      <pc:sldChg chg="addSp delSp modSp new mod setBg">
        <pc:chgData name="Carlos B Gil" userId="0719ddc33feeac0d" providerId="LiveId" clId="{7A1E6806-ADE7-4C44-A9C4-E5820E58EAEE}" dt="2025-12-27T00:27:25.701" v="853" actId="1076"/>
        <pc:sldMkLst>
          <pc:docMk/>
          <pc:sldMk cId="3676735094" sldId="265"/>
        </pc:sldMkLst>
        <pc:spChg chg="add mod">
          <ac:chgData name="Carlos B Gil" userId="0719ddc33feeac0d" providerId="LiveId" clId="{7A1E6806-ADE7-4C44-A9C4-E5820E58EAEE}" dt="2025-12-27T00:27:25.701" v="853" actId="1076"/>
          <ac:spMkLst>
            <pc:docMk/>
            <pc:sldMk cId="3676735094" sldId="265"/>
            <ac:spMk id="6" creationId="{9E9AAEB8-31B0-F5A6-9B81-0F6132BDC386}"/>
          </ac:spMkLst>
        </pc:spChg>
        <pc:spChg chg="add">
          <ac:chgData name="Carlos B Gil" userId="0719ddc33feeac0d" providerId="LiveId" clId="{7A1E6806-ADE7-4C44-A9C4-E5820E58EAEE}" dt="2025-12-27T00:27:08.673" v="851" actId="26606"/>
          <ac:spMkLst>
            <pc:docMk/>
            <pc:sldMk cId="3676735094" sldId="265"/>
            <ac:spMk id="11" creationId="{6F828D28-8E09-41CC-8229-3070B5467A96}"/>
          </ac:spMkLst>
        </pc:spChg>
        <pc:spChg chg="add">
          <ac:chgData name="Carlos B Gil" userId="0719ddc33feeac0d" providerId="LiveId" clId="{7A1E6806-ADE7-4C44-A9C4-E5820E58EAEE}" dt="2025-12-27T00:27:08.673" v="851" actId="26606"/>
          <ac:spMkLst>
            <pc:docMk/>
            <pc:sldMk cId="3676735094" sldId="265"/>
            <ac:spMk id="13" creationId="{D5B012D8-7F27-4758-9AC6-C889B154BD73}"/>
          </ac:spMkLst>
        </pc:spChg>
        <pc:spChg chg="add">
          <ac:chgData name="Carlos B Gil" userId="0719ddc33feeac0d" providerId="LiveId" clId="{7A1E6806-ADE7-4C44-A9C4-E5820E58EAEE}" dt="2025-12-27T00:27:08.673" v="851" actId="26606"/>
          <ac:spMkLst>
            <pc:docMk/>
            <pc:sldMk cId="3676735094" sldId="265"/>
            <ac:spMk id="15" creationId="{4063B759-00FC-46D1-9898-8E8625268FAF}"/>
          </ac:spMkLst>
        </pc:spChg>
        <pc:picChg chg="add mod">
          <ac:chgData name="Carlos B Gil" userId="0719ddc33feeac0d" providerId="LiveId" clId="{7A1E6806-ADE7-4C44-A9C4-E5820E58EAEE}" dt="2025-12-27T00:27:08.673" v="851" actId="26606"/>
          <ac:picMkLst>
            <pc:docMk/>
            <pc:sldMk cId="3676735094" sldId="265"/>
            <ac:picMk id="5" creationId="{157F7D7D-C846-DA9B-ADFD-9E68E774D74C}"/>
          </ac:picMkLst>
        </pc:picChg>
      </pc:sldChg>
      <pc:sldChg chg="addSp delSp modSp new mod setBg">
        <pc:chgData name="Carlos B Gil" userId="0719ddc33feeac0d" providerId="LiveId" clId="{7A1E6806-ADE7-4C44-A9C4-E5820E58EAEE}" dt="2025-12-27T00:57:41.676" v="893" actId="1076"/>
        <pc:sldMkLst>
          <pc:docMk/>
          <pc:sldMk cId="1887637776" sldId="266"/>
        </pc:sldMkLst>
        <pc:spChg chg="mod">
          <ac:chgData name="Carlos B Gil" userId="0719ddc33feeac0d" providerId="LiveId" clId="{7A1E6806-ADE7-4C44-A9C4-E5820E58EAEE}" dt="2025-12-27T00:57:28.802" v="890" actId="26606"/>
          <ac:spMkLst>
            <pc:docMk/>
            <pc:sldMk cId="1887637776" sldId="266"/>
            <ac:spMk id="2" creationId="{C0A20710-E38D-76B0-757C-850809A829BF}"/>
          </ac:spMkLst>
        </pc:spChg>
        <pc:spChg chg="mod">
          <ac:chgData name="Carlos B Gil" userId="0719ddc33feeac0d" providerId="LiveId" clId="{7A1E6806-ADE7-4C44-A9C4-E5820E58EAEE}" dt="2025-12-27T00:57:41.676" v="893" actId="1076"/>
          <ac:spMkLst>
            <pc:docMk/>
            <pc:sldMk cId="1887637776" sldId="266"/>
            <ac:spMk id="4" creationId="{83588536-D115-825D-E0D1-F7241F741372}"/>
          </ac:spMkLst>
        </pc:spChg>
        <pc:spChg chg="add">
          <ac:chgData name="Carlos B Gil" userId="0719ddc33feeac0d" providerId="LiveId" clId="{7A1E6806-ADE7-4C44-A9C4-E5820E58EAEE}" dt="2025-12-27T00:57:28.802" v="890" actId="26606"/>
          <ac:spMkLst>
            <pc:docMk/>
            <pc:sldMk cId="1887637776" sldId="266"/>
            <ac:spMk id="11" creationId="{5A0118C5-4F8D-4CF4-BADD-53FEACC6C42A}"/>
          </ac:spMkLst>
        </pc:spChg>
        <pc:grpChg chg="add">
          <ac:chgData name="Carlos B Gil" userId="0719ddc33feeac0d" providerId="LiveId" clId="{7A1E6806-ADE7-4C44-A9C4-E5820E58EAEE}" dt="2025-12-27T00:57:28.802" v="890" actId="26606"/>
          <ac:grpSpMkLst>
            <pc:docMk/>
            <pc:sldMk cId="1887637776" sldId="266"/>
            <ac:grpSpMk id="13" creationId="{B894EFA8-F425-4D19-A94B-445388B31E20}"/>
          </ac:grpSpMkLst>
        </pc:grpChg>
        <pc:grpChg chg="add">
          <ac:chgData name="Carlos B Gil" userId="0719ddc33feeac0d" providerId="LiveId" clId="{7A1E6806-ADE7-4C44-A9C4-E5820E58EAEE}" dt="2025-12-27T00:57:28.802" v="890" actId="26606"/>
          <ac:grpSpMkLst>
            <pc:docMk/>
            <pc:sldMk cId="1887637776" sldId="266"/>
            <ac:grpSpMk id="17" creationId="{582A903B-6B78-4F0A-B7C9-3D80499020B8}"/>
          </ac:grpSpMkLst>
        </pc:grpChg>
        <pc:picChg chg="add mod">
          <ac:chgData name="Carlos B Gil" userId="0719ddc33feeac0d" providerId="LiveId" clId="{7A1E6806-ADE7-4C44-A9C4-E5820E58EAEE}" dt="2025-12-27T00:57:28.802" v="890" actId="26606"/>
          <ac:picMkLst>
            <pc:docMk/>
            <pc:sldMk cId="1887637776" sldId="266"/>
            <ac:picMk id="6" creationId="{0A92E1A3-3A08-5C97-4296-05665489B61E}"/>
          </ac:picMkLst>
        </pc:picChg>
      </pc:sldChg>
      <pc:sldChg chg="addSp delSp modSp new mod ord setBg modClrScheme chgLayout">
        <pc:chgData name="Carlos B Gil" userId="0719ddc33feeac0d" providerId="LiveId" clId="{7A1E6806-ADE7-4C44-A9C4-E5820E58EAEE}" dt="2025-12-27T01:05:45.536" v="990"/>
        <pc:sldMkLst>
          <pc:docMk/>
          <pc:sldMk cId="2100216626" sldId="267"/>
        </pc:sldMkLst>
        <pc:spChg chg="add mod ord">
          <ac:chgData name="Carlos B Gil" userId="0719ddc33feeac0d" providerId="LiveId" clId="{7A1E6806-ADE7-4C44-A9C4-E5820E58EAEE}" dt="2025-12-27T01:05:35.267" v="988" actId="26606"/>
          <ac:spMkLst>
            <pc:docMk/>
            <pc:sldMk cId="2100216626" sldId="267"/>
            <ac:spMk id="5" creationId="{29E49E6A-37FA-6AFE-3199-34A49D4D7F92}"/>
          </ac:spMkLst>
        </pc:spChg>
        <pc:spChg chg="add mod ord">
          <ac:chgData name="Carlos B Gil" userId="0719ddc33feeac0d" providerId="LiveId" clId="{7A1E6806-ADE7-4C44-A9C4-E5820E58EAEE}" dt="2025-12-27T01:05:35.267" v="988" actId="26606"/>
          <ac:spMkLst>
            <pc:docMk/>
            <pc:sldMk cId="2100216626" sldId="267"/>
            <ac:spMk id="6" creationId="{F2BEAFE1-DDC9-C392-0A3B-B19ECAB40387}"/>
          </ac:spMkLst>
        </pc:spChg>
        <pc:spChg chg="add">
          <ac:chgData name="Carlos B Gil" userId="0719ddc33feeac0d" providerId="LiveId" clId="{7A1E6806-ADE7-4C44-A9C4-E5820E58EAEE}" dt="2025-12-27T01:05:35.267" v="988" actId="26606"/>
          <ac:spMkLst>
            <pc:docMk/>
            <pc:sldMk cId="2100216626" sldId="267"/>
            <ac:spMk id="11" creationId="{5A292AEA-2528-46C0-B426-95822B6141FB}"/>
          </ac:spMkLst>
        </pc:spChg>
        <pc:spChg chg="add">
          <ac:chgData name="Carlos B Gil" userId="0719ddc33feeac0d" providerId="LiveId" clId="{7A1E6806-ADE7-4C44-A9C4-E5820E58EAEE}" dt="2025-12-27T01:05:35.267" v="988" actId="26606"/>
          <ac:spMkLst>
            <pc:docMk/>
            <pc:sldMk cId="2100216626" sldId="267"/>
            <ac:spMk id="13" creationId="{D8B7B198-E4DF-43CD-AD8C-199884323745}"/>
          </ac:spMkLst>
        </pc:spChg>
        <pc:spChg chg="add">
          <ac:chgData name="Carlos B Gil" userId="0719ddc33feeac0d" providerId="LiveId" clId="{7A1E6806-ADE7-4C44-A9C4-E5820E58EAEE}" dt="2025-12-27T01:05:35.267" v="988" actId="26606"/>
          <ac:spMkLst>
            <pc:docMk/>
            <pc:sldMk cId="2100216626" sldId="267"/>
            <ac:spMk id="15" creationId="{2BE67753-EA0E-4819-8D22-0B6600CF7231}"/>
          </ac:spMkLst>
        </pc:spChg>
        <pc:grpChg chg="add">
          <ac:chgData name="Carlos B Gil" userId="0719ddc33feeac0d" providerId="LiveId" clId="{7A1E6806-ADE7-4C44-A9C4-E5820E58EAEE}" dt="2025-12-27T01:05:35.267" v="988" actId="26606"/>
          <ac:grpSpMkLst>
            <pc:docMk/>
            <pc:sldMk cId="2100216626" sldId="267"/>
            <ac:grpSpMk id="17" creationId="{D76D63AC-0421-45EC-B383-E79A61A78C6B}"/>
          </ac:grpSpMkLst>
        </pc:grpChg>
        <pc:grpChg chg="add">
          <ac:chgData name="Carlos B Gil" userId="0719ddc33feeac0d" providerId="LiveId" clId="{7A1E6806-ADE7-4C44-A9C4-E5820E58EAEE}" dt="2025-12-27T01:05:35.267" v="988" actId="26606"/>
          <ac:grpSpMkLst>
            <pc:docMk/>
            <pc:sldMk cId="2100216626" sldId="267"/>
            <ac:grpSpMk id="26" creationId="{87F87F1B-42BA-4AC7-A4E2-41544DDB2CE3}"/>
          </ac:grpSpMkLst>
        </pc:grpChg>
        <pc:grpChg chg="add">
          <ac:chgData name="Carlos B Gil" userId="0719ddc33feeac0d" providerId="LiveId" clId="{7A1E6806-ADE7-4C44-A9C4-E5820E58EAEE}" dt="2025-12-27T01:05:35.267" v="988" actId="26606"/>
          <ac:grpSpMkLst>
            <pc:docMk/>
            <pc:sldMk cId="2100216626" sldId="267"/>
            <ac:grpSpMk id="32" creationId="{967346A5-7569-4F15-AB5D-BE3DADF192C0}"/>
          </ac:grpSpMkLst>
        </pc:grpChg>
      </pc:sldChg>
      <pc:sldChg chg="addSp delSp modSp new mod ord setBg modClrScheme chgLayout">
        <pc:chgData name="Carlos B Gil" userId="0719ddc33feeac0d" providerId="LiveId" clId="{7A1E6806-ADE7-4C44-A9C4-E5820E58EAEE}" dt="2025-12-31T05:39:19.321" v="1052"/>
        <pc:sldMkLst>
          <pc:docMk/>
          <pc:sldMk cId="218766607" sldId="268"/>
        </pc:sldMkLst>
        <pc:spChg chg="add">
          <ac:chgData name="Carlos B Gil" userId="0719ddc33feeac0d" providerId="LiveId" clId="{7A1E6806-ADE7-4C44-A9C4-E5820E58EAEE}" dt="2025-12-27T01:11:50.689" v="996" actId="26606"/>
          <ac:spMkLst>
            <pc:docMk/>
            <pc:sldMk cId="218766607" sldId="268"/>
            <ac:spMk id="10" creationId="{AB8C311F-7253-4AED-9701-7FC0708C41C7}"/>
          </ac:spMkLst>
        </pc:spChg>
        <pc:spChg chg="add">
          <ac:chgData name="Carlos B Gil" userId="0719ddc33feeac0d" providerId="LiveId" clId="{7A1E6806-ADE7-4C44-A9C4-E5820E58EAEE}" dt="2025-12-27T01:11:50.689" v="996" actId="26606"/>
          <ac:spMkLst>
            <pc:docMk/>
            <pc:sldMk cId="218766607" sldId="268"/>
            <ac:spMk id="12" creationId="{E2384209-CB15-4CDF-9D31-C44FD9A3F20D}"/>
          </ac:spMkLst>
        </pc:spChg>
        <pc:spChg chg="add">
          <ac:chgData name="Carlos B Gil" userId="0719ddc33feeac0d" providerId="LiveId" clId="{7A1E6806-ADE7-4C44-A9C4-E5820E58EAEE}" dt="2025-12-27T01:11:50.689" v="996" actId="26606"/>
          <ac:spMkLst>
            <pc:docMk/>
            <pc:sldMk cId="218766607" sldId="268"/>
            <ac:spMk id="14" creationId="{2633B3B5-CC90-43F0-8714-D31D1F3F0209}"/>
          </ac:spMkLst>
        </pc:spChg>
        <pc:spChg chg="add">
          <ac:chgData name="Carlos B Gil" userId="0719ddc33feeac0d" providerId="LiveId" clId="{7A1E6806-ADE7-4C44-A9C4-E5820E58EAEE}" dt="2025-12-27T01:11:50.689" v="996" actId="26606"/>
          <ac:spMkLst>
            <pc:docMk/>
            <pc:sldMk cId="218766607" sldId="268"/>
            <ac:spMk id="16" creationId="{A8D57A06-A426-446D-B02C-A2DC6B62E45E}"/>
          </ac:spMkLst>
        </pc:spChg>
        <pc:picChg chg="add mod">
          <ac:chgData name="Carlos B Gil" userId="0719ddc33feeac0d" providerId="LiveId" clId="{7A1E6806-ADE7-4C44-A9C4-E5820E58EAEE}" dt="2025-12-27T01:11:50.689" v="996" actId="26606"/>
          <ac:picMkLst>
            <pc:docMk/>
            <pc:sldMk cId="218766607" sldId="268"/>
            <ac:picMk id="5" creationId="{A6CD0F8A-E71F-9517-3B71-0C6243429AED}"/>
          </ac:picMkLst>
        </pc:picChg>
      </pc:sldChg>
      <pc:sldChg chg="addSp modSp new mod ord setBg">
        <pc:chgData name="Carlos B Gil" userId="0719ddc33feeac0d" providerId="LiveId" clId="{7A1E6806-ADE7-4C44-A9C4-E5820E58EAEE}" dt="2025-12-27T01:21:03.978" v="1008"/>
        <pc:sldMkLst>
          <pc:docMk/>
          <pc:sldMk cId="994619273" sldId="269"/>
        </pc:sldMkLst>
        <pc:spChg chg="add">
          <ac:chgData name="Carlos B Gil" userId="0719ddc33feeac0d" providerId="LiveId" clId="{7A1E6806-ADE7-4C44-A9C4-E5820E58EAEE}" dt="2025-12-27T01:20:46.151" v="1006" actId="26606"/>
          <ac:spMkLst>
            <pc:docMk/>
            <pc:sldMk cId="994619273" sldId="269"/>
            <ac:spMk id="10" creationId="{5F9CFCE6-877F-4858-B8BD-2C52CA8AFBC4}"/>
          </ac:spMkLst>
        </pc:spChg>
        <pc:spChg chg="add">
          <ac:chgData name="Carlos B Gil" userId="0719ddc33feeac0d" providerId="LiveId" clId="{7A1E6806-ADE7-4C44-A9C4-E5820E58EAEE}" dt="2025-12-27T01:20:46.151" v="1006" actId="26606"/>
          <ac:spMkLst>
            <pc:docMk/>
            <pc:sldMk cId="994619273" sldId="269"/>
            <ac:spMk id="12" creationId="{8213F8A0-12AE-4514-8372-0DD766EC28EE}"/>
          </ac:spMkLst>
        </pc:spChg>
        <pc:spChg chg="add">
          <ac:chgData name="Carlos B Gil" userId="0719ddc33feeac0d" providerId="LiveId" clId="{7A1E6806-ADE7-4C44-A9C4-E5820E58EAEE}" dt="2025-12-27T01:20:46.151" v="1006" actId="26606"/>
          <ac:spMkLst>
            <pc:docMk/>
            <pc:sldMk cId="994619273" sldId="269"/>
            <ac:spMk id="14" creationId="{9EFF17D4-9A8C-4CE5-B096-D8CCD4400437}"/>
          </ac:spMkLst>
        </pc:spChg>
        <pc:picChg chg="add mod ord">
          <ac:chgData name="Carlos B Gil" userId="0719ddc33feeac0d" providerId="LiveId" clId="{7A1E6806-ADE7-4C44-A9C4-E5820E58EAEE}" dt="2025-12-27T01:20:46.151" v="1006" actId="26606"/>
          <ac:picMkLst>
            <pc:docMk/>
            <pc:sldMk cId="994619273" sldId="269"/>
            <ac:picMk id="3" creationId="{BD9B53BF-6DBB-5D2C-BAB7-F990356266D5}"/>
          </ac:picMkLst>
        </pc:picChg>
        <pc:picChg chg="add mod">
          <ac:chgData name="Carlos B Gil" userId="0719ddc33feeac0d" providerId="LiveId" clId="{7A1E6806-ADE7-4C44-A9C4-E5820E58EAEE}" dt="2025-12-27T01:20:46.151" v="1006" actId="26606"/>
          <ac:picMkLst>
            <pc:docMk/>
            <pc:sldMk cId="994619273" sldId="269"/>
            <ac:picMk id="5" creationId="{07FBA89F-7DA7-6F9B-58CF-86841B18240D}"/>
          </ac:picMkLst>
        </pc:picChg>
      </pc:sldChg>
      <pc:sldChg chg="addSp delSp modSp new mod setBg">
        <pc:chgData name="Carlos B Gil" userId="0719ddc33feeac0d" providerId="LiveId" clId="{7A1E6806-ADE7-4C44-A9C4-E5820E58EAEE}" dt="2025-12-27T01:26:58.676" v="1035" actId="26606"/>
        <pc:sldMkLst>
          <pc:docMk/>
          <pc:sldMk cId="2052473202" sldId="270"/>
        </pc:sldMkLst>
        <pc:spChg chg="add">
          <ac:chgData name="Carlos B Gil" userId="0719ddc33feeac0d" providerId="LiveId" clId="{7A1E6806-ADE7-4C44-A9C4-E5820E58EAEE}" dt="2025-12-27T01:26:58.676" v="1035" actId="26606"/>
          <ac:spMkLst>
            <pc:docMk/>
            <pc:sldMk cId="2052473202" sldId="270"/>
            <ac:spMk id="11" creationId="{AB8C311F-7253-4AED-9701-7FC0708C41C7}"/>
          </ac:spMkLst>
        </pc:spChg>
        <pc:spChg chg="add">
          <ac:chgData name="Carlos B Gil" userId="0719ddc33feeac0d" providerId="LiveId" clId="{7A1E6806-ADE7-4C44-A9C4-E5820E58EAEE}" dt="2025-12-27T01:26:58.676" v="1035" actId="26606"/>
          <ac:spMkLst>
            <pc:docMk/>
            <pc:sldMk cId="2052473202" sldId="270"/>
            <ac:spMk id="12" creationId="{E2384209-CB15-4CDF-9D31-C44FD9A3F20D}"/>
          </ac:spMkLst>
        </pc:spChg>
        <pc:spChg chg="add">
          <ac:chgData name="Carlos B Gil" userId="0719ddc33feeac0d" providerId="LiveId" clId="{7A1E6806-ADE7-4C44-A9C4-E5820E58EAEE}" dt="2025-12-27T01:26:58.676" v="1035" actId="26606"/>
          <ac:spMkLst>
            <pc:docMk/>
            <pc:sldMk cId="2052473202" sldId="270"/>
            <ac:spMk id="13" creationId="{2633B3B5-CC90-43F0-8714-D31D1F3F0209}"/>
          </ac:spMkLst>
        </pc:spChg>
        <pc:spChg chg="add">
          <ac:chgData name="Carlos B Gil" userId="0719ddc33feeac0d" providerId="LiveId" clId="{7A1E6806-ADE7-4C44-A9C4-E5820E58EAEE}" dt="2025-12-27T01:26:58.676" v="1035" actId="26606"/>
          <ac:spMkLst>
            <pc:docMk/>
            <pc:sldMk cId="2052473202" sldId="270"/>
            <ac:spMk id="15" creationId="{A8D57A06-A426-446D-B02C-A2DC6B62E45E}"/>
          </ac:spMkLst>
        </pc:spChg>
        <pc:graphicFrameChg chg="add modGraphic">
          <ac:chgData name="Carlos B Gil" userId="0719ddc33feeac0d" providerId="LiveId" clId="{7A1E6806-ADE7-4C44-A9C4-E5820E58EAEE}" dt="2025-12-27T01:26:58.676" v="1035" actId="26606"/>
          <ac:graphicFrameMkLst>
            <pc:docMk/>
            <pc:sldMk cId="2052473202" sldId="270"/>
            <ac:graphicFrameMk id="4" creationId="{B7E06180-AED0-4731-0BE9-8918CAE13125}"/>
          </ac:graphicFrameMkLst>
        </pc:graphicFrameChg>
        <pc:picChg chg="add mod">
          <ac:chgData name="Carlos B Gil" userId="0719ddc33feeac0d" providerId="LiveId" clId="{7A1E6806-ADE7-4C44-A9C4-E5820E58EAEE}" dt="2025-12-27T01:26:58.676" v="1035" actId="26606"/>
          <ac:picMkLst>
            <pc:docMk/>
            <pc:sldMk cId="2052473202" sldId="270"/>
            <ac:picMk id="5" creationId="{FC5A2B3D-DA6C-00FD-556A-0133565149BF}"/>
          </ac:picMkLst>
        </pc:picChg>
      </pc:sldChg>
      <pc:sldChg chg="addSp delSp modSp new mod modClrScheme chgLayout">
        <pc:chgData name="Carlos B Gil" userId="0719ddc33feeac0d" providerId="LiveId" clId="{7A1E6806-ADE7-4C44-A9C4-E5820E58EAEE}" dt="2025-12-31T05:37:08.529" v="1050" actId="931"/>
        <pc:sldMkLst>
          <pc:docMk/>
          <pc:sldMk cId="705226305" sldId="271"/>
        </pc:sldMkLst>
        <pc:picChg chg="add mod">
          <ac:chgData name="Carlos B Gil" userId="0719ddc33feeac0d" providerId="LiveId" clId="{7A1E6806-ADE7-4C44-A9C4-E5820E58EAEE}" dt="2025-12-31T05:37:08.529" v="1050" actId="931"/>
          <ac:picMkLst>
            <pc:docMk/>
            <pc:sldMk cId="705226305" sldId="271"/>
            <ac:picMk id="17" creationId="{76D08786-A52D-9CF4-3C79-2B021E32F810}"/>
          </ac:picMkLst>
        </pc:picChg>
      </pc:sldChg>
      <pc:sldChg chg="add setBg">
        <pc:chgData name="Carlos B Gil" userId="0719ddc33feeac0d" providerId="LiveId" clId="{7A1E6806-ADE7-4C44-A9C4-E5820E58EAEE}" dt="2025-12-31T06:06:30.814" v="1081"/>
        <pc:sldMkLst>
          <pc:docMk/>
          <pc:sldMk cId="2685532330" sldId="324"/>
        </pc:sldMkLst>
      </pc:sldChg>
      <pc:sldChg chg="addSp delSp modSp new mod ord setBg modClrScheme chgLayout">
        <pc:chgData name="Carlos B Gil" userId="0719ddc33feeac0d" providerId="LiveId" clId="{7A1E6806-ADE7-4C44-A9C4-E5820E58EAEE}" dt="2025-12-31T05:54:10.196" v="1061"/>
        <pc:sldMkLst>
          <pc:docMk/>
          <pc:sldMk cId="1953775798" sldId="325"/>
        </pc:sldMkLst>
        <pc:spChg chg="add">
          <ac:chgData name="Carlos B Gil" userId="0719ddc33feeac0d" providerId="LiveId" clId="{7A1E6806-ADE7-4C44-A9C4-E5820E58EAEE}" dt="2025-12-31T05:53:35.461" v="1059" actId="26606"/>
          <ac:spMkLst>
            <pc:docMk/>
            <pc:sldMk cId="1953775798" sldId="325"/>
            <ac:spMk id="9" creationId="{42A4FC2C-047E-45A5-965D-8E1E3BF09BC6}"/>
          </ac:spMkLst>
        </pc:spChg>
        <pc:picChg chg="add mod">
          <ac:chgData name="Carlos B Gil" userId="0719ddc33feeac0d" providerId="LiveId" clId="{7A1E6806-ADE7-4C44-A9C4-E5820E58EAEE}" dt="2025-12-31T05:53:35.461" v="1059" actId="26606"/>
          <ac:picMkLst>
            <pc:docMk/>
            <pc:sldMk cId="1953775798" sldId="325"/>
            <ac:picMk id="4" creationId="{522E07BA-45D3-8D27-64F3-85A4EE63E391}"/>
          </ac:picMkLst>
        </pc:picChg>
      </pc:sldChg>
      <pc:sldChg chg="addSp delSp modSp new mod setBg">
        <pc:chgData name="Carlos B Gil" userId="0719ddc33feeac0d" providerId="LiveId" clId="{7A1E6806-ADE7-4C44-A9C4-E5820E58EAEE}" dt="2025-12-31T06:04:11.145" v="1080" actId="26606"/>
        <pc:sldMkLst>
          <pc:docMk/>
          <pc:sldMk cId="4032681268" sldId="326"/>
        </pc:sldMkLst>
        <pc:spChg chg="add">
          <ac:chgData name="Carlos B Gil" userId="0719ddc33feeac0d" providerId="LiveId" clId="{7A1E6806-ADE7-4C44-A9C4-E5820E58EAEE}" dt="2025-12-31T06:04:11.145" v="1080" actId="26606"/>
          <ac:spMkLst>
            <pc:docMk/>
            <pc:sldMk cId="4032681268" sldId="326"/>
            <ac:spMk id="30" creationId="{16B067B1-F4E5-4FDF-813D-C9E872E80075}"/>
          </ac:spMkLst>
        </pc:spChg>
        <pc:picChg chg="add mod">
          <ac:chgData name="Carlos B Gil" userId="0719ddc33feeac0d" providerId="LiveId" clId="{7A1E6806-ADE7-4C44-A9C4-E5820E58EAEE}" dt="2025-12-31T06:04:11.145" v="1080" actId="26606"/>
          <ac:picMkLst>
            <pc:docMk/>
            <pc:sldMk cId="4032681268" sldId="326"/>
            <ac:picMk id="2" creationId="{5AE2F2D3-4A2D-1E28-3F15-BFD3632935A1}"/>
          </ac:picMkLst>
        </pc:picChg>
      </pc:sldChg>
      <pc:sldChg chg="modSp add mod setBg">
        <pc:chgData name="Carlos B Gil" userId="0719ddc33feeac0d" providerId="LiveId" clId="{7A1E6806-ADE7-4C44-A9C4-E5820E58EAEE}" dt="2025-12-31T06:08:01.715" v="1082"/>
        <pc:sldMkLst>
          <pc:docMk/>
          <pc:sldMk cId="774637705" sldId="399"/>
        </pc:sldMkLst>
        <pc:spChg chg="mod">
          <ac:chgData name="Carlos B Gil" userId="0719ddc33feeac0d" providerId="LiveId" clId="{7A1E6806-ADE7-4C44-A9C4-E5820E58EAEE}" dt="2025-12-31T06:01:01.429" v="1070" actId="27636"/>
          <ac:spMkLst>
            <pc:docMk/>
            <pc:sldMk cId="774637705" sldId="399"/>
            <ac:spMk id="2" creationId="{E6CBA27D-800C-D18B-52A5-46896CD1D3EE}"/>
          </ac:spMkLst>
        </pc:spChg>
      </pc:sldChg>
      <pc:sldChg chg="addSp delSp modSp new del mod setBg modClrScheme chgLayout">
        <pc:chgData name="Carlos B Gil" userId="0719ddc33feeac0d" providerId="LiveId" clId="{7A1E6806-ADE7-4C44-A9C4-E5820E58EAEE}" dt="2026-01-04T22:39:53.474" v="2553" actId="2696"/>
        <pc:sldMkLst>
          <pc:docMk/>
          <pc:sldMk cId="1084332594" sldId="400"/>
        </pc:sldMkLst>
        <pc:spChg chg="add mod ord">
          <ac:chgData name="Carlos B Gil" userId="0719ddc33feeac0d" providerId="LiveId" clId="{7A1E6806-ADE7-4C44-A9C4-E5820E58EAEE}" dt="2026-01-04T22:36:11.594" v="2483" actId="1076"/>
          <ac:spMkLst>
            <pc:docMk/>
            <pc:sldMk cId="1084332594" sldId="400"/>
            <ac:spMk id="4" creationId="{6E3ED07A-2701-5865-4CE9-6CB72FD0CB3D}"/>
          </ac:spMkLst>
        </pc:spChg>
      </pc:sldChg>
      <pc:sldChg chg="addSp delSp modSp new mod setBg chgLayout">
        <pc:chgData name="Carlos B Gil" userId="0719ddc33feeac0d" providerId="LiveId" clId="{7A1E6806-ADE7-4C44-A9C4-E5820E58EAEE}" dt="2025-12-31T06:15:50.980" v="1165" actId="26606"/>
        <pc:sldMkLst>
          <pc:docMk/>
          <pc:sldMk cId="2460653264" sldId="401"/>
        </pc:sldMkLst>
        <pc:spChg chg="add mod">
          <ac:chgData name="Carlos B Gil" userId="0719ddc33feeac0d" providerId="LiveId" clId="{7A1E6806-ADE7-4C44-A9C4-E5820E58EAEE}" dt="2025-12-31T06:15:50.980" v="1165" actId="26606"/>
          <ac:spMkLst>
            <pc:docMk/>
            <pc:sldMk cId="2460653264" sldId="401"/>
            <ac:spMk id="2" creationId="{A2D4155A-70C9-6E60-C515-BD9CE914B6C6}"/>
          </ac:spMkLst>
        </pc:spChg>
        <pc:spChg chg="add">
          <ac:chgData name="Carlos B Gil" userId="0719ddc33feeac0d" providerId="LiveId" clId="{7A1E6806-ADE7-4C44-A9C4-E5820E58EAEE}" dt="2025-12-31T06:15:50.980" v="1165" actId="26606"/>
          <ac:spMkLst>
            <pc:docMk/>
            <pc:sldMk cId="2460653264" sldId="401"/>
            <ac:spMk id="11" creationId="{712D4376-A578-4FF1-94FC-245E7A6A489F}"/>
          </ac:spMkLst>
        </pc:spChg>
        <pc:spChg chg="add">
          <ac:chgData name="Carlos B Gil" userId="0719ddc33feeac0d" providerId="LiveId" clId="{7A1E6806-ADE7-4C44-A9C4-E5820E58EAEE}" dt="2025-12-31T06:15:50.980" v="1165" actId="26606"/>
          <ac:spMkLst>
            <pc:docMk/>
            <pc:sldMk cId="2460653264" sldId="401"/>
            <ac:spMk id="12" creationId="{1A3C89F8-0D2F-47FF-B903-151248265F47}"/>
          </ac:spMkLst>
        </pc:spChg>
        <pc:spChg chg="add">
          <ac:chgData name="Carlos B Gil" userId="0719ddc33feeac0d" providerId="LiveId" clId="{7A1E6806-ADE7-4C44-A9C4-E5820E58EAEE}" dt="2025-12-31T06:15:50.980" v="1165" actId="26606"/>
          <ac:spMkLst>
            <pc:docMk/>
            <pc:sldMk cId="2460653264" sldId="401"/>
            <ac:spMk id="13" creationId="{AEA7509D-F04F-40CB-A0B3-EEF16499CC9F}"/>
          </ac:spMkLst>
        </pc:spChg>
        <pc:spChg chg="add">
          <ac:chgData name="Carlos B Gil" userId="0719ddc33feeac0d" providerId="LiveId" clId="{7A1E6806-ADE7-4C44-A9C4-E5820E58EAEE}" dt="2025-12-31T06:15:50.980" v="1165" actId="26606"/>
          <ac:spMkLst>
            <pc:docMk/>
            <pc:sldMk cId="2460653264" sldId="401"/>
            <ac:spMk id="14" creationId="{C5CB530E-515E-412C-9DF1-5F8FFBD6F383}"/>
          </ac:spMkLst>
        </pc:spChg>
        <pc:spChg chg="add">
          <ac:chgData name="Carlos B Gil" userId="0719ddc33feeac0d" providerId="LiveId" clId="{7A1E6806-ADE7-4C44-A9C4-E5820E58EAEE}" dt="2025-12-31T06:15:50.980" v="1165" actId="26606"/>
          <ac:spMkLst>
            <pc:docMk/>
            <pc:sldMk cId="2460653264" sldId="401"/>
            <ac:spMk id="17" creationId="{508BEF50-7B1E-49A4-BC19-5F4F1D755E64}"/>
          </ac:spMkLst>
        </pc:spChg>
        <pc:spChg chg="add">
          <ac:chgData name="Carlos B Gil" userId="0719ddc33feeac0d" providerId="LiveId" clId="{7A1E6806-ADE7-4C44-A9C4-E5820E58EAEE}" dt="2025-12-31T06:15:50.980" v="1165" actId="26606"/>
          <ac:spMkLst>
            <pc:docMk/>
            <pc:sldMk cId="2460653264" sldId="401"/>
            <ac:spMk id="19" creationId="{3FBAD350-5664-4811-A208-657FB882D350}"/>
          </ac:spMkLst>
        </pc:spChg>
        <pc:spChg chg="add">
          <ac:chgData name="Carlos B Gil" userId="0719ddc33feeac0d" providerId="LiveId" clId="{7A1E6806-ADE7-4C44-A9C4-E5820E58EAEE}" dt="2025-12-31T06:15:50.980" v="1165" actId="26606"/>
          <ac:spMkLst>
            <pc:docMk/>
            <pc:sldMk cId="2460653264" sldId="401"/>
            <ac:spMk id="21" creationId="{C39ADB8F-D187-49D7-BDCF-C1B6DC727068}"/>
          </ac:spMkLst>
        </pc:spChg>
        <pc:cxnChg chg="add">
          <ac:chgData name="Carlos B Gil" userId="0719ddc33feeac0d" providerId="LiveId" clId="{7A1E6806-ADE7-4C44-A9C4-E5820E58EAEE}" dt="2025-12-31T06:15:50.980" v="1165" actId="26606"/>
          <ac:cxnSpMkLst>
            <pc:docMk/>
            <pc:sldMk cId="2460653264" sldId="401"/>
            <ac:cxnSpMk id="15" creationId="{56020367-4FD5-4596-8E10-C5F095CD8DBF}"/>
          </ac:cxnSpMkLst>
        </pc:cxnChg>
      </pc:sldChg>
      <pc:sldChg chg="addSp modSp new mod setBg">
        <pc:chgData name="Carlos B Gil" userId="0719ddc33feeac0d" providerId="LiveId" clId="{7A1E6806-ADE7-4C44-A9C4-E5820E58EAEE}" dt="2026-01-04T22:25:45.104" v="2464"/>
        <pc:sldMkLst>
          <pc:docMk/>
          <pc:sldMk cId="645665072" sldId="402"/>
        </pc:sldMkLst>
        <pc:spChg chg="add mod">
          <ac:chgData name="Carlos B Gil" userId="0719ddc33feeac0d" providerId="LiveId" clId="{7A1E6806-ADE7-4C44-A9C4-E5820E58EAEE}" dt="2026-01-04T22:21:43.355" v="1228" actId="20577"/>
          <ac:spMkLst>
            <pc:docMk/>
            <pc:sldMk cId="645665072" sldId="402"/>
            <ac:spMk id="2" creationId="{18143F87-4AE7-1FB8-ABCA-E3E201B3FC83}"/>
          </ac:spMkLst>
        </pc:spChg>
      </pc:sldChg>
      <pc:sldChg chg="new del">
        <pc:chgData name="Carlos B Gil" userId="0719ddc33feeac0d" providerId="LiveId" clId="{7A1E6806-ADE7-4C44-A9C4-E5820E58EAEE}" dt="2026-01-04T22:17:01.793" v="1167" actId="680"/>
        <pc:sldMkLst>
          <pc:docMk/>
          <pc:sldMk cId="1524315329" sldId="402"/>
        </pc:sldMkLst>
      </pc:sldChg>
      <pc:sldChg chg="addSp delSp modSp new del mod modClrScheme chgLayout">
        <pc:chgData name="Carlos B Gil" userId="0719ddc33feeac0d" providerId="LiveId" clId="{7A1E6806-ADE7-4C44-A9C4-E5820E58EAEE}" dt="2026-01-04T22:28:13.159" v="2471" actId="680"/>
        <pc:sldMkLst>
          <pc:docMk/>
          <pc:sldMk cId="423226259" sldId="403"/>
        </pc:sldMkLst>
        <pc:spChg chg="add del">
          <ac:chgData name="Carlos B Gil" userId="0719ddc33feeac0d" providerId="LiveId" clId="{7A1E6806-ADE7-4C44-A9C4-E5820E58EAEE}" dt="2026-01-04T22:28:10.803" v="2470" actId="700"/>
          <ac:spMkLst>
            <pc:docMk/>
            <pc:sldMk cId="423226259" sldId="403"/>
            <ac:spMk id="2" creationId="{299748F5-D464-0652-FF6F-7CC9D024EC1E}"/>
          </ac:spMkLst>
        </pc:spChg>
        <pc:spChg chg="add del">
          <ac:chgData name="Carlos B Gil" userId="0719ddc33feeac0d" providerId="LiveId" clId="{7A1E6806-ADE7-4C44-A9C4-E5820E58EAEE}" dt="2026-01-04T22:28:10.803" v="2470" actId="700"/>
          <ac:spMkLst>
            <pc:docMk/>
            <pc:sldMk cId="423226259" sldId="403"/>
            <ac:spMk id="3" creationId="{458A291F-2731-7E84-67EA-78F6D660703C}"/>
          </ac:spMkLst>
        </pc:spChg>
        <pc:spChg chg="add mod">
          <ac:chgData name="Carlos B Gil" userId="0719ddc33feeac0d" providerId="LiveId" clId="{7A1E6806-ADE7-4C44-A9C4-E5820E58EAEE}" dt="2026-01-04T22:28:08.779" v="2469" actId="1076"/>
          <ac:spMkLst>
            <pc:docMk/>
            <pc:sldMk cId="423226259" sldId="403"/>
            <ac:spMk id="4" creationId="{B4A458FF-F65C-8D46-1F7F-D802A5485B3F}"/>
          </ac:spMkLst>
        </pc:spChg>
      </pc:sldChg>
      <pc:sldChg chg="addSp modSp new mod setBg addAnim">
        <pc:chgData name="Carlos B Gil" userId="0719ddc33feeac0d" providerId="LiveId" clId="{7A1E6806-ADE7-4C44-A9C4-E5820E58EAEE}" dt="2026-01-04T22:40:19.577" v="2555"/>
        <pc:sldMkLst>
          <pc:docMk/>
          <pc:sldMk cId="995395813" sldId="403"/>
        </pc:sldMkLst>
        <pc:spChg chg="mod">
          <ac:chgData name="Carlos B Gil" userId="0719ddc33feeac0d" providerId="LiveId" clId="{7A1E6806-ADE7-4C44-A9C4-E5820E58EAEE}" dt="2026-01-04T22:40:19.573" v="2554" actId="26606"/>
          <ac:spMkLst>
            <pc:docMk/>
            <pc:sldMk cId="995395813" sldId="403"/>
            <ac:spMk id="2" creationId="{47A81913-316C-C294-0D50-54BB8DC86983}"/>
          </ac:spMkLst>
        </pc:spChg>
        <pc:spChg chg="add">
          <ac:chgData name="Carlos B Gil" userId="0719ddc33feeac0d" providerId="LiveId" clId="{7A1E6806-ADE7-4C44-A9C4-E5820E58EAEE}" dt="2026-01-04T22:40:19.573" v="2554" actId="26606"/>
          <ac:spMkLst>
            <pc:docMk/>
            <pc:sldMk cId="995395813" sldId="403"/>
            <ac:spMk id="7" creationId="{8C790BE2-4E4F-4AAF-81A2-4A6F4885EBE6}"/>
          </ac:spMkLst>
        </pc:spChg>
        <pc:spChg chg="add">
          <ac:chgData name="Carlos B Gil" userId="0719ddc33feeac0d" providerId="LiveId" clId="{7A1E6806-ADE7-4C44-A9C4-E5820E58EAEE}" dt="2026-01-04T22:40:19.573" v="2554" actId="26606"/>
          <ac:spMkLst>
            <pc:docMk/>
            <pc:sldMk cId="995395813" sldId="403"/>
            <ac:spMk id="9" creationId="{D28B54C3-B57B-472A-B96E-1FCB67093DC2}"/>
          </ac:spMkLst>
        </pc:spChg>
        <pc:spChg chg="add">
          <ac:chgData name="Carlos B Gil" userId="0719ddc33feeac0d" providerId="LiveId" clId="{7A1E6806-ADE7-4C44-A9C4-E5820E58EAEE}" dt="2026-01-04T22:40:19.573" v="2554" actId="26606"/>
          <ac:spMkLst>
            <pc:docMk/>
            <pc:sldMk cId="995395813" sldId="403"/>
            <ac:spMk id="11" creationId="{7DB3C429-F8DA-49B9-AF84-21996FCF78B5}"/>
          </ac:spMkLst>
        </pc:spChg>
        <pc:spChg chg="add">
          <ac:chgData name="Carlos B Gil" userId="0719ddc33feeac0d" providerId="LiveId" clId="{7A1E6806-ADE7-4C44-A9C4-E5820E58EAEE}" dt="2026-01-04T22:40:19.573" v="2554" actId="26606"/>
          <ac:spMkLst>
            <pc:docMk/>
            <pc:sldMk cId="995395813" sldId="403"/>
            <ac:spMk id="13" creationId="{E12088DD-B1AD-40E0-8B86-1D87A2CCD9BE}"/>
          </ac:spMkLst>
        </pc:spChg>
        <pc:spChg chg="add">
          <ac:chgData name="Carlos B Gil" userId="0719ddc33feeac0d" providerId="LiveId" clId="{7A1E6806-ADE7-4C44-A9C4-E5820E58EAEE}" dt="2026-01-04T22:40:19.573" v="2554" actId="26606"/>
          <ac:spMkLst>
            <pc:docMk/>
            <pc:sldMk cId="995395813" sldId="403"/>
            <ac:spMk id="15" creationId="{C4C9F2B0-1044-46EB-8AEB-C3BFFDE6C2CC}"/>
          </ac:spMkLst>
        </pc:spChg>
        <pc:spChg chg="add">
          <ac:chgData name="Carlos B Gil" userId="0719ddc33feeac0d" providerId="LiveId" clId="{7A1E6806-ADE7-4C44-A9C4-E5820E58EAEE}" dt="2026-01-04T22:40:19.573" v="2554" actId="26606"/>
          <ac:spMkLst>
            <pc:docMk/>
            <pc:sldMk cId="995395813" sldId="403"/>
            <ac:spMk id="17" creationId="{0C395952-4E26-45A2-8756-2ADFD6E53C6E}"/>
          </ac:spMkLst>
        </pc:spChg>
        <pc:spChg chg="add">
          <ac:chgData name="Carlos B Gil" userId="0719ddc33feeac0d" providerId="LiveId" clId="{7A1E6806-ADE7-4C44-A9C4-E5820E58EAEE}" dt="2026-01-04T22:40:19.573" v="2554" actId="26606"/>
          <ac:spMkLst>
            <pc:docMk/>
            <pc:sldMk cId="995395813" sldId="403"/>
            <ac:spMk id="19" creationId="{4734BADF-9461-4621-B112-2D7BABEA7DD0}"/>
          </ac:spMkLst>
        </pc:spChg>
      </pc:sldChg>
      <pc:sldChg chg="addSp modSp new mod setBg">
        <pc:chgData name="Carlos B Gil" userId="0719ddc33feeac0d" providerId="LiveId" clId="{7A1E6806-ADE7-4C44-A9C4-E5820E58EAEE}" dt="2026-01-04T22:43:55.176" v="2639"/>
        <pc:sldMkLst>
          <pc:docMk/>
          <pc:sldMk cId="4112475861" sldId="404"/>
        </pc:sldMkLst>
        <pc:spChg chg="add mod">
          <ac:chgData name="Carlos B Gil" userId="0719ddc33feeac0d" providerId="LiveId" clId="{7A1E6806-ADE7-4C44-A9C4-E5820E58EAEE}" dt="2026-01-04T22:43:25.311" v="2638" actId="1076"/>
          <ac:spMkLst>
            <pc:docMk/>
            <pc:sldMk cId="4112475861" sldId="404"/>
            <ac:spMk id="2" creationId="{0AF78D45-3F94-3C34-137B-97759BB72AF7}"/>
          </ac:spMkLst>
        </pc:spChg>
      </pc:sldChg>
      <pc:sldChg chg="addSp delSp modSp new mod ord setBg modClrScheme chgLayout">
        <pc:chgData name="Carlos B Gil" userId="0719ddc33feeac0d" providerId="LiveId" clId="{7A1E6806-ADE7-4C44-A9C4-E5820E58EAEE}" dt="2026-01-04T23:21:02.911" v="2937"/>
        <pc:sldMkLst>
          <pc:docMk/>
          <pc:sldMk cId="4012984430" sldId="405"/>
        </pc:sldMkLst>
        <pc:spChg chg="del">
          <ac:chgData name="Carlos B Gil" userId="0719ddc33feeac0d" providerId="LiveId" clId="{7A1E6806-ADE7-4C44-A9C4-E5820E58EAEE}" dt="2026-01-04T22:45:55.318" v="2841" actId="700"/>
          <ac:spMkLst>
            <pc:docMk/>
            <pc:sldMk cId="4012984430" sldId="405"/>
            <ac:spMk id="2" creationId="{D31B22A2-0D87-4079-764B-776A048EA086}"/>
          </ac:spMkLst>
        </pc:spChg>
        <pc:spChg chg="del">
          <ac:chgData name="Carlos B Gil" userId="0719ddc33feeac0d" providerId="LiveId" clId="{7A1E6806-ADE7-4C44-A9C4-E5820E58EAEE}" dt="2026-01-04T22:45:55.318" v="2841" actId="700"/>
          <ac:spMkLst>
            <pc:docMk/>
            <pc:sldMk cId="4012984430" sldId="405"/>
            <ac:spMk id="3" creationId="{F84C9B36-A3FE-3B5D-D178-FFE7CE92FE93}"/>
          </ac:spMkLst>
        </pc:spChg>
        <pc:spChg chg="del">
          <ac:chgData name="Carlos B Gil" userId="0719ddc33feeac0d" providerId="LiveId" clId="{7A1E6806-ADE7-4C44-A9C4-E5820E58EAEE}" dt="2026-01-04T22:45:55.318" v="2841" actId="700"/>
          <ac:spMkLst>
            <pc:docMk/>
            <pc:sldMk cId="4012984430" sldId="405"/>
            <ac:spMk id="4" creationId="{8F9386EC-9EEB-0366-4188-A4F417DD4774}"/>
          </ac:spMkLst>
        </pc:spChg>
        <pc:spChg chg="add mod">
          <ac:chgData name="Carlos B Gil" userId="0719ddc33feeac0d" providerId="LiveId" clId="{7A1E6806-ADE7-4C44-A9C4-E5820E58EAEE}" dt="2026-01-04T23:09:29.231" v="2907" actId="27636"/>
          <ac:spMkLst>
            <pc:docMk/>
            <pc:sldMk cId="4012984430" sldId="405"/>
            <ac:spMk id="7" creationId="{534933A0-9DB5-40A7-F32E-39ABFDC80F4A}"/>
          </ac:spMkLst>
        </pc:spChg>
        <pc:spChg chg="add">
          <ac:chgData name="Carlos B Gil" userId="0719ddc33feeac0d" providerId="LiveId" clId="{7A1E6806-ADE7-4C44-A9C4-E5820E58EAEE}" dt="2026-01-04T23:04:29.182" v="2845" actId="26606"/>
          <ac:spMkLst>
            <pc:docMk/>
            <pc:sldMk cId="4012984430" sldId="405"/>
            <ac:spMk id="12" creationId="{9B6A81E7-2A43-4366-8431-1FA7A780A2E6}"/>
          </ac:spMkLst>
        </pc:spChg>
        <pc:spChg chg="add">
          <ac:chgData name="Carlos B Gil" userId="0719ddc33feeac0d" providerId="LiveId" clId="{7A1E6806-ADE7-4C44-A9C4-E5820E58EAEE}" dt="2026-01-04T23:04:29.182" v="2845" actId="26606"/>
          <ac:spMkLst>
            <pc:docMk/>
            <pc:sldMk cId="4012984430" sldId="405"/>
            <ac:spMk id="14" creationId="{D09B7001-6C15-47E8-8C3B-A6EB53C98D3A}"/>
          </ac:spMkLst>
        </pc:spChg>
        <pc:spChg chg="add">
          <ac:chgData name="Carlos B Gil" userId="0719ddc33feeac0d" providerId="LiveId" clId="{7A1E6806-ADE7-4C44-A9C4-E5820E58EAEE}" dt="2026-01-04T23:04:29.182" v="2845" actId="26606"/>
          <ac:spMkLst>
            <pc:docMk/>
            <pc:sldMk cId="4012984430" sldId="405"/>
            <ac:spMk id="16" creationId="{7D3D7337-C310-4B2B-BE2D-98E9D6EC0DC8}"/>
          </ac:spMkLst>
        </pc:spChg>
        <pc:picChg chg="add mod">
          <ac:chgData name="Carlos B Gil" userId="0719ddc33feeac0d" providerId="LiveId" clId="{7A1E6806-ADE7-4C44-A9C4-E5820E58EAEE}" dt="2026-01-04T23:04:29.182" v="2845" actId="26606"/>
          <ac:picMkLst>
            <pc:docMk/>
            <pc:sldMk cId="4012984430" sldId="405"/>
            <ac:picMk id="6" creationId="{D9D67CF3-1997-5A06-BA24-A05DC39FCF73}"/>
          </ac:picMkLst>
        </pc:picChg>
      </pc:sldChg>
      <pc:sldChg chg="addSp delSp modSp new mod setBg modClrScheme chgLayout">
        <pc:chgData name="Carlos B Gil" userId="0719ddc33feeac0d" providerId="LiveId" clId="{7A1E6806-ADE7-4C44-A9C4-E5820E58EAEE}" dt="2026-01-04T23:21:33.283" v="2938"/>
        <pc:sldMkLst>
          <pc:docMk/>
          <pc:sldMk cId="2754919782" sldId="406"/>
        </pc:sldMkLst>
        <pc:spChg chg="del">
          <ac:chgData name="Carlos B Gil" userId="0719ddc33feeac0d" providerId="LiveId" clId="{7A1E6806-ADE7-4C44-A9C4-E5820E58EAEE}" dt="2026-01-04T23:08:48.645" v="2904" actId="700"/>
          <ac:spMkLst>
            <pc:docMk/>
            <pc:sldMk cId="2754919782" sldId="406"/>
            <ac:spMk id="2" creationId="{7EDD6EA0-20B7-78A7-9424-F9B11A6DF2F8}"/>
          </ac:spMkLst>
        </pc:spChg>
        <pc:spChg chg="del">
          <ac:chgData name="Carlos B Gil" userId="0719ddc33feeac0d" providerId="LiveId" clId="{7A1E6806-ADE7-4C44-A9C4-E5820E58EAEE}" dt="2026-01-04T23:08:48.645" v="2904" actId="700"/>
          <ac:spMkLst>
            <pc:docMk/>
            <pc:sldMk cId="2754919782" sldId="406"/>
            <ac:spMk id="3" creationId="{C4B8DA23-A504-0F50-6405-D4AD9AD08AA2}"/>
          </ac:spMkLst>
        </pc:spChg>
        <pc:spChg chg="del">
          <ac:chgData name="Carlos B Gil" userId="0719ddc33feeac0d" providerId="LiveId" clId="{7A1E6806-ADE7-4C44-A9C4-E5820E58EAEE}" dt="2026-01-04T23:08:48.645" v="2904" actId="700"/>
          <ac:spMkLst>
            <pc:docMk/>
            <pc:sldMk cId="2754919782" sldId="406"/>
            <ac:spMk id="4" creationId="{7994F24F-2259-5FC4-42AF-4A9279269643}"/>
          </ac:spMkLst>
        </pc:spChg>
        <pc:spChg chg="add mod">
          <ac:chgData name="Carlos B Gil" userId="0719ddc33feeac0d" providerId="LiveId" clId="{7A1E6806-ADE7-4C44-A9C4-E5820E58EAEE}" dt="2026-01-04T23:20:46.397" v="2935" actId="26606"/>
          <ac:spMkLst>
            <pc:docMk/>
            <pc:sldMk cId="2754919782" sldId="406"/>
            <ac:spMk id="5" creationId="{50EE5CAC-9794-9426-08A1-2DD24AC9E510}"/>
          </ac:spMkLst>
        </pc:spChg>
        <pc:spChg chg="add del mod">
          <ac:chgData name="Carlos B Gil" userId="0719ddc33feeac0d" providerId="LiveId" clId="{7A1E6806-ADE7-4C44-A9C4-E5820E58EAEE}" dt="2026-01-04T23:11:35.749" v="2908" actId="931"/>
          <ac:spMkLst>
            <pc:docMk/>
            <pc:sldMk cId="2754919782" sldId="406"/>
            <ac:spMk id="6" creationId="{6AAEE6C1-8CAA-5EEB-BE8A-0CB1023D9024}"/>
          </ac:spMkLst>
        </pc:spChg>
        <pc:spChg chg="add mod">
          <ac:chgData name="Carlos B Gil" userId="0719ddc33feeac0d" providerId="LiveId" clId="{7A1E6806-ADE7-4C44-A9C4-E5820E58EAEE}" dt="2026-01-04T23:20:46.397" v="2935" actId="26606"/>
          <ac:spMkLst>
            <pc:docMk/>
            <pc:sldMk cId="2754919782" sldId="406"/>
            <ac:spMk id="7" creationId="{FFC5FB1A-DA09-5C9E-6983-82C0760181F2}"/>
          </ac:spMkLst>
        </pc:spChg>
        <pc:spChg chg="add">
          <ac:chgData name="Carlos B Gil" userId="0719ddc33feeac0d" providerId="LiveId" clId="{7A1E6806-ADE7-4C44-A9C4-E5820E58EAEE}" dt="2026-01-04T23:20:46.397" v="2935" actId="26606"/>
          <ac:spMkLst>
            <pc:docMk/>
            <pc:sldMk cId="2754919782" sldId="406"/>
            <ac:spMk id="14" creationId="{327D73B4-9F5C-4A64-A179-51B9500CB8B5}"/>
          </ac:spMkLst>
        </pc:spChg>
        <pc:spChg chg="add">
          <ac:chgData name="Carlos B Gil" userId="0719ddc33feeac0d" providerId="LiveId" clId="{7A1E6806-ADE7-4C44-A9C4-E5820E58EAEE}" dt="2026-01-04T23:20:46.397" v="2935" actId="26606"/>
          <ac:spMkLst>
            <pc:docMk/>
            <pc:sldMk cId="2754919782" sldId="406"/>
            <ac:spMk id="16" creationId="{C1F06963-6374-4B48-844F-071A9BAAAE02}"/>
          </ac:spMkLst>
        </pc:spChg>
        <pc:spChg chg="add">
          <ac:chgData name="Carlos B Gil" userId="0719ddc33feeac0d" providerId="LiveId" clId="{7A1E6806-ADE7-4C44-A9C4-E5820E58EAEE}" dt="2026-01-04T23:20:46.397" v="2935" actId="26606"/>
          <ac:spMkLst>
            <pc:docMk/>
            <pc:sldMk cId="2754919782" sldId="406"/>
            <ac:spMk id="18" creationId="{6CB927A4-E432-4310-9CD5-E89FF5063179}"/>
          </ac:spMkLst>
        </pc:spChg>
        <pc:spChg chg="add">
          <ac:chgData name="Carlos B Gil" userId="0719ddc33feeac0d" providerId="LiveId" clId="{7A1E6806-ADE7-4C44-A9C4-E5820E58EAEE}" dt="2026-01-04T23:20:46.397" v="2935" actId="26606"/>
          <ac:spMkLst>
            <pc:docMk/>
            <pc:sldMk cId="2754919782" sldId="406"/>
            <ac:spMk id="20" creationId="{1453BF6C-B012-48B7-B4E8-6D7AC7C27D02}"/>
          </ac:spMkLst>
        </pc:spChg>
        <pc:spChg chg="add">
          <ac:chgData name="Carlos B Gil" userId="0719ddc33feeac0d" providerId="LiveId" clId="{7A1E6806-ADE7-4C44-A9C4-E5820E58EAEE}" dt="2026-01-04T23:20:46.397" v="2935" actId="26606"/>
          <ac:spMkLst>
            <pc:docMk/>
            <pc:sldMk cId="2754919782" sldId="406"/>
            <ac:spMk id="22" creationId="{E3020543-B24B-4EC4-8FFC-8DD88EEA91A8}"/>
          </ac:spMkLst>
        </pc:spChg>
        <pc:picChg chg="add mod">
          <ac:chgData name="Carlos B Gil" userId="0719ddc33feeac0d" providerId="LiveId" clId="{7A1E6806-ADE7-4C44-A9C4-E5820E58EAEE}" dt="2026-01-04T23:20:46.397" v="2935" actId="26606"/>
          <ac:picMkLst>
            <pc:docMk/>
            <pc:sldMk cId="2754919782" sldId="406"/>
            <ac:picMk id="9" creationId="{4194A915-B812-DB88-8809-393C34D7F383}"/>
          </ac:picMkLst>
        </pc:picChg>
        <pc:cxnChg chg="add">
          <ac:chgData name="Carlos B Gil" userId="0719ddc33feeac0d" providerId="LiveId" clId="{7A1E6806-ADE7-4C44-A9C4-E5820E58EAEE}" dt="2026-01-04T23:20:46.397" v="2935" actId="26606"/>
          <ac:cxnSpMkLst>
            <pc:docMk/>
            <pc:sldMk cId="2754919782" sldId="406"/>
            <ac:cxnSpMk id="24" creationId="{C49DA8F6-BCC1-4447-B54C-57856834B94B}"/>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C5DD59-FDDE-4753-BCA6-8DAF395C2288}"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82970120-6079-4008-8B4C-2D8C4F76829C}">
      <dgm:prSet/>
      <dgm:spPr/>
      <dgm:t>
        <a:bodyPr/>
        <a:lstStyle/>
        <a:p>
          <a:r>
            <a:rPr lang="en-US" b="1" dirty="0"/>
            <a:t>POWER</a:t>
          </a:r>
          <a:endParaRPr lang="en-US" dirty="0"/>
        </a:p>
      </dgm:t>
    </dgm:pt>
    <dgm:pt modelId="{73AE46E3-8A75-4EFA-AE39-B901A4C38031}" type="parTrans" cxnId="{6B02676A-09B3-4CA8-96F1-47CB813EB822}">
      <dgm:prSet/>
      <dgm:spPr/>
      <dgm:t>
        <a:bodyPr/>
        <a:lstStyle/>
        <a:p>
          <a:endParaRPr lang="en-US"/>
        </a:p>
      </dgm:t>
    </dgm:pt>
    <dgm:pt modelId="{DB966BF0-AECE-4269-AAE5-7E1A2A725001}" type="sibTrans" cxnId="{6B02676A-09B3-4CA8-96F1-47CB813EB822}">
      <dgm:prSet/>
      <dgm:spPr/>
      <dgm:t>
        <a:bodyPr/>
        <a:lstStyle/>
        <a:p>
          <a:endParaRPr lang="en-US"/>
        </a:p>
      </dgm:t>
    </dgm:pt>
    <dgm:pt modelId="{E50BD7B6-74D5-4C5D-BA2C-BE0A088A288F}">
      <dgm:prSet/>
      <dgm:spPr/>
      <dgm:t>
        <a:bodyPr/>
        <a:lstStyle/>
        <a:p>
          <a:r>
            <a:rPr lang="en-US" b="1"/>
            <a:t>It is the  ability to influence or </a:t>
          </a:r>
          <a:r>
            <a:rPr lang="en-US" b="1" u="sng"/>
            <a:t>control the behavior of </a:t>
          </a:r>
          <a:endParaRPr lang="en-US"/>
        </a:p>
      </dgm:t>
    </dgm:pt>
    <dgm:pt modelId="{1666E185-93B8-41F7-B377-9CB42D68CB33}" type="parTrans" cxnId="{2CF30516-E445-4630-931E-B5500E2E31EF}">
      <dgm:prSet/>
      <dgm:spPr/>
      <dgm:t>
        <a:bodyPr/>
        <a:lstStyle/>
        <a:p>
          <a:endParaRPr lang="en-US"/>
        </a:p>
      </dgm:t>
    </dgm:pt>
    <dgm:pt modelId="{67D1FB27-45DE-419E-A2F9-75D442347C52}" type="sibTrans" cxnId="{2CF30516-E445-4630-931E-B5500E2E31EF}">
      <dgm:prSet/>
      <dgm:spPr/>
      <dgm:t>
        <a:bodyPr/>
        <a:lstStyle/>
        <a:p>
          <a:endParaRPr lang="en-US"/>
        </a:p>
      </dgm:t>
    </dgm:pt>
    <dgm:pt modelId="{B69B96CD-7D4B-4983-9713-8F52AC0251DC}">
      <dgm:prSet/>
      <dgm:spPr/>
      <dgm:t>
        <a:bodyPr/>
        <a:lstStyle/>
        <a:p>
          <a:r>
            <a:rPr lang="en-US" b="1" u="sng"/>
            <a:t>people, events, or even the direction of a society</a:t>
          </a:r>
          <a:endParaRPr lang="en-US"/>
        </a:p>
      </dgm:t>
    </dgm:pt>
    <dgm:pt modelId="{8815B4BE-F26A-4AC9-8C7F-DA7ABC8EE660}" type="parTrans" cxnId="{B79A4E65-C3C7-41A8-9B08-1535FDCCA369}">
      <dgm:prSet/>
      <dgm:spPr/>
      <dgm:t>
        <a:bodyPr/>
        <a:lstStyle/>
        <a:p>
          <a:endParaRPr lang="en-US"/>
        </a:p>
      </dgm:t>
    </dgm:pt>
    <dgm:pt modelId="{1BB5AA52-315B-4D74-8744-977383A98ED1}" type="sibTrans" cxnId="{B79A4E65-C3C7-41A8-9B08-1535FDCCA369}">
      <dgm:prSet/>
      <dgm:spPr/>
      <dgm:t>
        <a:bodyPr/>
        <a:lstStyle/>
        <a:p>
          <a:endParaRPr lang="en-US"/>
        </a:p>
      </dgm:t>
    </dgm:pt>
    <dgm:pt modelId="{C0CD92F5-9F5C-4FCD-8BBB-770FF8C483AB}" type="pres">
      <dgm:prSet presAssocID="{E3C5DD59-FDDE-4753-BCA6-8DAF395C2288}" presName="hierChild1" presStyleCnt="0">
        <dgm:presLayoutVars>
          <dgm:orgChart val="1"/>
          <dgm:chPref val="1"/>
          <dgm:dir/>
          <dgm:animOne val="branch"/>
          <dgm:animLvl val="lvl"/>
          <dgm:resizeHandles/>
        </dgm:presLayoutVars>
      </dgm:prSet>
      <dgm:spPr/>
    </dgm:pt>
    <dgm:pt modelId="{C1683CAB-F8CA-4E4F-9E86-4768F075EFC6}" type="pres">
      <dgm:prSet presAssocID="{82970120-6079-4008-8B4C-2D8C4F76829C}" presName="hierRoot1" presStyleCnt="0">
        <dgm:presLayoutVars>
          <dgm:hierBranch val="init"/>
        </dgm:presLayoutVars>
      </dgm:prSet>
      <dgm:spPr/>
    </dgm:pt>
    <dgm:pt modelId="{71F8EE0B-D7CA-4B6D-B3C6-2EF770F9CF10}" type="pres">
      <dgm:prSet presAssocID="{82970120-6079-4008-8B4C-2D8C4F76829C}" presName="rootComposite1" presStyleCnt="0"/>
      <dgm:spPr/>
    </dgm:pt>
    <dgm:pt modelId="{25058FA4-82B7-4A9A-966B-CE56479F551B}" type="pres">
      <dgm:prSet presAssocID="{82970120-6079-4008-8B4C-2D8C4F76829C}" presName="rootText1" presStyleLbl="node0" presStyleIdx="0" presStyleCnt="3">
        <dgm:presLayoutVars>
          <dgm:chPref val="3"/>
        </dgm:presLayoutVars>
      </dgm:prSet>
      <dgm:spPr/>
    </dgm:pt>
    <dgm:pt modelId="{1D34DC70-1354-4265-853E-D29A51214097}" type="pres">
      <dgm:prSet presAssocID="{82970120-6079-4008-8B4C-2D8C4F76829C}" presName="rootConnector1" presStyleLbl="node1" presStyleIdx="0" presStyleCnt="0"/>
      <dgm:spPr/>
    </dgm:pt>
    <dgm:pt modelId="{4BB8B8B3-1C28-4DF5-8AEA-3F3300AE9169}" type="pres">
      <dgm:prSet presAssocID="{82970120-6079-4008-8B4C-2D8C4F76829C}" presName="hierChild2" presStyleCnt="0"/>
      <dgm:spPr/>
    </dgm:pt>
    <dgm:pt modelId="{F94394A7-1B35-461D-AC66-6FD0B3CC4E1D}" type="pres">
      <dgm:prSet presAssocID="{82970120-6079-4008-8B4C-2D8C4F76829C}" presName="hierChild3" presStyleCnt="0"/>
      <dgm:spPr/>
    </dgm:pt>
    <dgm:pt modelId="{EEE3ED77-F149-40F3-865C-BB7FE3E3990B}" type="pres">
      <dgm:prSet presAssocID="{E50BD7B6-74D5-4C5D-BA2C-BE0A088A288F}" presName="hierRoot1" presStyleCnt="0">
        <dgm:presLayoutVars>
          <dgm:hierBranch val="init"/>
        </dgm:presLayoutVars>
      </dgm:prSet>
      <dgm:spPr/>
    </dgm:pt>
    <dgm:pt modelId="{B3CF0FD0-96AD-435B-8A71-08B7B0CB0CC8}" type="pres">
      <dgm:prSet presAssocID="{E50BD7B6-74D5-4C5D-BA2C-BE0A088A288F}" presName="rootComposite1" presStyleCnt="0"/>
      <dgm:spPr/>
    </dgm:pt>
    <dgm:pt modelId="{2746A7E4-F1E2-4064-9BEA-F39885C96D7E}" type="pres">
      <dgm:prSet presAssocID="{E50BD7B6-74D5-4C5D-BA2C-BE0A088A288F}" presName="rootText1" presStyleLbl="node0" presStyleIdx="1" presStyleCnt="3">
        <dgm:presLayoutVars>
          <dgm:chPref val="3"/>
        </dgm:presLayoutVars>
      </dgm:prSet>
      <dgm:spPr/>
    </dgm:pt>
    <dgm:pt modelId="{DD6CDB0A-6BB1-41BD-9774-2CF5A559983E}" type="pres">
      <dgm:prSet presAssocID="{E50BD7B6-74D5-4C5D-BA2C-BE0A088A288F}" presName="rootConnector1" presStyleLbl="node1" presStyleIdx="0" presStyleCnt="0"/>
      <dgm:spPr/>
    </dgm:pt>
    <dgm:pt modelId="{F8FBFCB1-5A85-427C-89B4-D0C17D05E2C4}" type="pres">
      <dgm:prSet presAssocID="{E50BD7B6-74D5-4C5D-BA2C-BE0A088A288F}" presName="hierChild2" presStyleCnt="0"/>
      <dgm:spPr/>
    </dgm:pt>
    <dgm:pt modelId="{7A8C7CA9-DD52-477D-B4D5-12A3B222D536}" type="pres">
      <dgm:prSet presAssocID="{E50BD7B6-74D5-4C5D-BA2C-BE0A088A288F}" presName="hierChild3" presStyleCnt="0"/>
      <dgm:spPr/>
    </dgm:pt>
    <dgm:pt modelId="{3CBD6D00-94A8-41F4-8A78-EDA15D702C60}" type="pres">
      <dgm:prSet presAssocID="{B69B96CD-7D4B-4983-9713-8F52AC0251DC}" presName="hierRoot1" presStyleCnt="0">
        <dgm:presLayoutVars>
          <dgm:hierBranch val="init"/>
        </dgm:presLayoutVars>
      </dgm:prSet>
      <dgm:spPr/>
    </dgm:pt>
    <dgm:pt modelId="{6B9AD800-FB01-4450-941F-3872494539CE}" type="pres">
      <dgm:prSet presAssocID="{B69B96CD-7D4B-4983-9713-8F52AC0251DC}" presName="rootComposite1" presStyleCnt="0"/>
      <dgm:spPr/>
    </dgm:pt>
    <dgm:pt modelId="{63053BB8-F2E1-47BA-80C9-379BD6A7D09D}" type="pres">
      <dgm:prSet presAssocID="{B69B96CD-7D4B-4983-9713-8F52AC0251DC}" presName="rootText1" presStyleLbl="node0" presStyleIdx="2" presStyleCnt="3">
        <dgm:presLayoutVars>
          <dgm:chPref val="3"/>
        </dgm:presLayoutVars>
      </dgm:prSet>
      <dgm:spPr/>
    </dgm:pt>
    <dgm:pt modelId="{F21EC03D-E65B-4AB2-915B-BF24947342F9}" type="pres">
      <dgm:prSet presAssocID="{B69B96CD-7D4B-4983-9713-8F52AC0251DC}" presName="rootConnector1" presStyleLbl="node1" presStyleIdx="0" presStyleCnt="0"/>
      <dgm:spPr/>
    </dgm:pt>
    <dgm:pt modelId="{9C92B053-F4F2-4504-B9AA-39D10A17A3ED}" type="pres">
      <dgm:prSet presAssocID="{B69B96CD-7D4B-4983-9713-8F52AC0251DC}" presName="hierChild2" presStyleCnt="0"/>
      <dgm:spPr/>
    </dgm:pt>
    <dgm:pt modelId="{18D266EB-8493-4DB3-90EA-D8414F7A26EB}" type="pres">
      <dgm:prSet presAssocID="{B69B96CD-7D4B-4983-9713-8F52AC0251DC}" presName="hierChild3" presStyleCnt="0"/>
      <dgm:spPr/>
    </dgm:pt>
  </dgm:ptLst>
  <dgm:cxnLst>
    <dgm:cxn modelId="{2CF30516-E445-4630-931E-B5500E2E31EF}" srcId="{E3C5DD59-FDDE-4753-BCA6-8DAF395C2288}" destId="{E50BD7B6-74D5-4C5D-BA2C-BE0A088A288F}" srcOrd="1" destOrd="0" parTransId="{1666E185-93B8-41F7-B377-9CB42D68CB33}" sibTransId="{67D1FB27-45DE-419E-A2F9-75D442347C52}"/>
    <dgm:cxn modelId="{9351585F-C48F-452E-BC5E-CDA8D55432BF}" type="presOf" srcId="{E50BD7B6-74D5-4C5D-BA2C-BE0A088A288F}" destId="{2746A7E4-F1E2-4064-9BEA-F39885C96D7E}" srcOrd="0" destOrd="0" presId="urn:microsoft.com/office/officeart/2005/8/layout/orgChart1"/>
    <dgm:cxn modelId="{B79A4E65-C3C7-41A8-9B08-1535FDCCA369}" srcId="{E3C5DD59-FDDE-4753-BCA6-8DAF395C2288}" destId="{B69B96CD-7D4B-4983-9713-8F52AC0251DC}" srcOrd="2" destOrd="0" parTransId="{8815B4BE-F26A-4AC9-8C7F-DA7ABC8EE660}" sibTransId="{1BB5AA52-315B-4D74-8744-977383A98ED1}"/>
    <dgm:cxn modelId="{7C513049-6BA9-48FA-B3F7-8B0B2311EF2E}" type="presOf" srcId="{B69B96CD-7D4B-4983-9713-8F52AC0251DC}" destId="{63053BB8-F2E1-47BA-80C9-379BD6A7D09D}" srcOrd="0" destOrd="0" presId="urn:microsoft.com/office/officeart/2005/8/layout/orgChart1"/>
    <dgm:cxn modelId="{6B02676A-09B3-4CA8-96F1-47CB813EB822}" srcId="{E3C5DD59-FDDE-4753-BCA6-8DAF395C2288}" destId="{82970120-6079-4008-8B4C-2D8C4F76829C}" srcOrd="0" destOrd="0" parTransId="{73AE46E3-8A75-4EFA-AE39-B901A4C38031}" sibTransId="{DB966BF0-AECE-4269-AAE5-7E1A2A725001}"/>
    <dgm:cxn modelId="{A9564B6D-4238-466C-90E5-36B4AE58C893}" type="presOf" srcId="{82970120-6079-4008-8B4C-2D8C4F76829C}" destId="{1D34DC70-1354-4265-853E-D29A51214097}" srcOrd="1" destOrd="0" presId="urn:microsoft.com/office/officeart/2005/8/layout/orgChart1"/>
    <dgm:cxn modelId="{B657D66F-2B06-4EEA-9FB7-0D865D237B50}" type="presOf" srcId="{82970120-6079-4008-8B4C-2D8C4F76829C}" destId="{25058FA4-82B7-4A9A-966B-CE56479F551B}" srcOrd="0" destOrd="0" presId="urn:microsoft.com/office/officeart/2005/8/layout/orgChart1"/>
    <dgm:cxn modelId="{95040F7F-D834-4395-83E9-3E753F96CEF7}" type="presOf" srcId="{E50BD7B6-74D5-4C5D-BA2C-BE0A088A288F}" destId="{DD6CDB0A-6BB1-41BD-9774-2CF5A559983E}" srcOrd="1" destOrd="0" presId="urn:microsoft.com/office/officeart/2005/8/layout/orgChart1"/>
    <dgm:cxn modelId="{E792C480-4317-47E5-8C7C-207E80DD34A1}" type="presOf" srcId="{E3C5DD59-FDDE-4753-BCA6-8DAF395C2288}" destId="{C0CD92F5-9F5C-4FCD-8BBB-770FF8C483AB}" srcOrd="0" destOrd="0" presId="urn:microsoft.com/office/officeart/2005/8/layout/orgChart1"/>
    <dgm:cxn modelId="{40851AED-A2E2-446C-91B9-748295E3D9BD}" type="presOf" srcId="{B69B96CD-7D4B-4983-9713-8F52AC0251DC}" destId="{F21EC03D-E65B-4AB2-915B-BF24947342F9}" srcOrd="1" destOrd="0" presId="urn:microsoft.com/office/officeart/2005/8/layout/orgChart1"/>
    <dgm:cxn modelId="{250527F4-B29B-4A17-AF65-779358C1E01C}" type="presParOf" srcId="{C0CD92F5-9F5C-4FCD-8BBB-770FF8C483AB}" destId="{C1683CAB-F8CA-4E4F-9E86-4768F075EFC6}" srcOrd="0" destOrd="0" presId="urn:microsoft.com/office/officeart/2005/8/layout/orgChart1"/>
    <dgm:cxn modelId="{50309FDD-2B34-4C18-9C1F-03EF12F8F055}" type="presParOf" srcId="{C1683CAB-F8CA-4E4F-9E86-4768F075EFC6}" destId="{71F8EE0B-D7CA-4B6D-B3C6-2EF770F9CF10}" srcOrd="0" destOrd="0" presId="urn:microsoft.com/office/officeart/2005/8/layout/orgChart1"/>
    <dgm:cxn modelId="{C8E6A54E-D97C-4D49-986A-7CC9CAC3D7EA}" type="presParOf" srcId="{71F8EE0B-D7CA-4B6D-B3C6-2EF770F9CF10}" destId="{25058FA4-82B7-4A9A-966B-CE56479F551B}" srcOrd="0" destOrd="0" presId="urn:microsoft.com/office/officeart/2005/8/layout/orgChart1"/>
    <dgm:cxn modelId="{D1E2C2AF-477A-40F0-AADB-73A02DBD7509}" type="presParOf" srcId="{71F8EE0B-D7CA-4B6D-B3C6-2EF770F9CF10}" destId="{1D34DC70-1354-4265-853E-D29A51214097}" srcOrd="1" destOrd="0" presId="urn:microsoft.com/office/officeart/2005/8/layout/orgChart1"/>
    <dgm:cxn modelId="{DCAC5853-0A20-48D5-BCB7-22F88F8DE9A9}" type="presParOf" srcId="{C1683CAB-F8CA-4E4F-9E86-4768F075EFC6}" destId="{4BB8B8B3-1C28-4DF5-8AEA-3F3300AE9169}" srcOrd="1" destOrd="0" presId="urn:microsoft.com/office/officeart/2005/8/layout/orgChart1"/>
    <dgm:cxn modelId="{9910EE24-0227-4AD5-B68F-32EA805A8CE9}" type="presParOf" srcId="{C1683CAB-F8CA-4E4F-9E86-4768F075EFC6}" destId="{F94394A7-1B35-461D-AC66-6FD0B3CC4E1D}" srcOrd="2" destOrd="0" presId="urn:microsoft.com/office/officeart/2005/8/layout/orgChart1"/>
    <dgm:cxn modelId="{5C64437C-5F4C-422A-A1DC-3FA8D250C4E5}" type="presParOf" srcId="{C0CD92F5-9F5C-4FCD-8BBB-770FF8C483AB}" destId="{EEE3ED77-F149-40F3-865C-BB7FE3E3990B}" srcOrd="1" destOrd="0" presId="urn:microsoft.com/office/officeart/2005/8/layout/orgChart1"/>
    <dgm:cxn modelId="{5D4A053D-0416-4F0F-BDF3-1030516DB961}" type="presParOf" srcId="{EEE3ED77-F149-40F3-865C-BB7FE3E3990B}" destId="{B3CF0FD0-96AD-435B-8A71-08B7B0CB0CC8}" srcOrd="0" destOrd="0" presId="urn:microsoft.com/office/officeart/2005/8/layout/orgChart1"/>
    <dgm:cxn modelId="{5EE98194-4751-4C6D-8EAF-7CE491823450}" type="presParOf" srcId="{B3CF0FD0-96AD-435B-8A71-08B7B0CB0CC8}" destId="{2746A7E4-F1E2-4064-9BEA-F39885C96D7E}" srcOrd="0" destOrd="0" presId="urn:microsoft.com/office/officeart/2005/8/layout/orgChart1"/>
    <dgm:cxn modelId="{CE52AA87-251F-49EA-BF9F-7D311F3A70D8}" type="presParOf" srcId="{B3CF0FD0-96AD-435B-8A71-08B7B0CB0CC8}" destId="{DD6CDB0A-6BB1-41BD-9774-2CF5A559983E}" srcOrd="1" destOrd="0" presId="urn:microsoft.com/office/officeart/2005/8/layout/orgChart1"/>
    <dgm:cxn modelId="{4B222ECD-FC08-4A85-A8A2-33758A97C999}" type="presParOf" srcId="{EEE3ED77-F149-40F3-865C-BB7FE3E3990B}" destId="{F8FBFCB1-5A85-427C-89B4-D0C17D05E2C4}" srcOrd="1" destOrd="0" presId="urn:microsoft.com/office/officeart/2005/8/layout/orgChart1"/>
    <dgm:cxn modelId="{8A183A79-857A-4A93-A553-9E24D6BF9DE0}" type="presParOf" srcId="{EEE3ED77-F149-40F3-865C-BB7FE3E3990B}" destId="{7A8C7CA9-DD52-477D-B4D5-12A3B222D536}" srcOrd="2" destOrd="0" presId="urn:microsoft.com/office/officeart/2005/8/layout/orgChart1"/>
    <dgm:cxn modelId="{601214B1-8020-4B32-BF78-E22C793E8971}" type="presParOf" srcId="{C0CD92F5-9F5C-4FCD-8BBB-770FF8C483AB}" destId="{3CBD6D00-94A8-41F4-8A78-EDA15D702C60}" srcOrd="2" destOrd="0" presId="urn:microsoft.com/office/officeart/2005/8/layout/orgChart1"/>
    <dgm:cxn modelId="{64EA2980-8B69-489D-84EA-91A6E9333BE9}" type="presParOf" srcId="{3CBD6D00-94A8-41F4-8A78-EDA15D702C60}" destId="{6B9AD800-FB01-4450-941F-3872494539CE}" srcOrd="0" destOrd="0" presId="urn:microsoft.com/office/officeart/2005/8/layout/orgChart1"/>
    <dgm:cxn modelId="{6CC6B93B-BAB7-4CCE-AC29-769A9C5C793D}" type="presParOf" srcId="{6B9AD800-FB01-4450-941F-3872494539CE}" destId="{63053BB8-F2E1-47BA-80C9-379BD6A7D09D}" srcOrd="0" destOrd="0" presId="urn:microsoft.com/office/officeart/2005/8/layout/orgChart1"/>
    <dgm:cxn modelId="{4704F98E-15AA-4AE8-B69C-04D93151BFF6}" type="presParOf" srcId="{6B9AD800-FB01-4450-941F-3872494539CE}" destId="{F21EC03D-E65B-4AB2-915B-BF24947342F9}" srcOrd="1" destOrd="0" presId="urn:microsoft.com/office/officeart/2005/8/layout/orgChart1"/>
    <dgm:cxn modelId="{21BFC4FA-58D8-485E-9AA1-4BDA700E4246}" type="presParOf" srcId="{3CBD6D00-94A8-41F4-8A78-EDA15D702C60}" destId="{9C92B053-F4F2-4504-B9AA-39D10A17A3ED}" srcOrd="1" destOrd="0" presId="urn:microsoft.com/office/officeart/2005/8/layout/orgChart1"/>
    <dgm:cxn modelId="{6B754C12-8035-4453-A25C-190E1223C245}" type="presParOf" srcId="{3CBD6D00-94A8-41F4-8A78-EDA15D702C60}" destId="{18D266EB-8493-4DB3-90EA-D8414F7A26E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58FA4-82B7-4A9A-966B-CE56479F551B}">
      <dsp:nvSpPr>
        <dsp:cNvPr id="0" name=""/>
        <dsp:cNvSpPr/>
      </dsp:nvSpPr>
      <dsp:spPr>
        <a:xfrm>
          <a:off x="706" y="1407088"/>
          <a:ext cx="3074323" cy="153716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t>POWER</a:t>
          </a:r>
          <a:endParaRPr lang="en-US" sz="2600" kern="1200" dirty="0"/>
        </a:p>
      </dsp:txBody>
      <dsp:txXfrm>
        <a:off x="706" y="1407088"/>
        <a:ext cx="3074323" cy="1537161"/>
      </dsp:txXfrm>
    </dsp:sp>
    <dsp:sp modelId="{2746A7E4-F1E2-4064-9BEA-F39885C96D7E}">
      <dsp:nvSpPr>
        <dsp:cNvPr id="0" name=""/>
        <dsp:cNvSpPr/>
      </dsp:nvSpPr>
      <dsp:spPr>
        <a:xfrm>
          <a:off x="3720638" y="1407088"/>
          <a:ext cx="3074323" cy="153716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a:t>It is the  ability to influence or </a:t>
          </a:r>
          <a:r>
            <a:rPr lang="en-US" sz="2600" b="1" u="sng" kern="1200"/>
            <a:t>control the behavior of </a:t>
          </a:r>
          <a:endParaRPr lang="en-US" sz="2600" kern="1200"/>
        </a:p>
      </dsp:txBody>
      <dsp:txXfrm>
        <a:off x="3720638" y="1407088"/>
        <a:ext cx="3074323" cy="1537161"/>
      </dsp:txXfrm>
    </dsp:sp>
    <dsp:sp modelId="{63053BB8-F2E1-47BA-80C9-379BD6A7D09D}">
      <dsp:nvSpPr>
        <dsp:cNvPr id="0" name=""/>
        <dsp:cNvSpPr/>
      </dsp:nvSpPr>
      <dsp:spPr>
        <a:xfrm>
          <a:off x="7440570" y="1407088"/>
          <a:ext cx="3074323" cy="153716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u="sng" kern="1200"/>
            <a:t>people, events, or even the direction of a society</a:t>
          </a:r>
          <a:endParaRPr lang="en-US" sz="2600" kern="1200"/>
        </a:p>
      </dsp:txBody>
      <dsp:txXfrm>
        <a:off x="7440570" y="1407088"/>
        <a:ext cx="3074323" cy="153716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9DA92-DF58-4572-9781-9989F84E6153}" type="datetimeFigureOut">
              <a:rPr lang="en-US" smtClean="0"/>
              <a:t>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45A3F-07E2-450F-A0DB-14077688D09B}" type="slidenum">
              <a:rPr lang="en-US" smtClean="0"/>
              <a:t>‹#›</a:t>
            </a:fld>
            <a:endParaRPr lang="en-US"/>
          </a:p>
        </p:txBody>
      </p:sp>
    </p:spTree>
    <p:extLst>
      <p:ext uri="{BB962C8B-B14F-4D97-AF65-F5344CB8AC3E}">
        <p14:creationId xmlns:p14="http://schemas.microsoft.com/office/powerpoint/2010/main" val="341134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745A3F-07E2-450F-A0DB-14077688D09B}" type="slidenum">
              <a:rPr lang="en-US" smtClean="0"/>
              <a:t>1</a:t>
            </a:fld>
            <a:endParaRPr lang="en-US"/>
          </a:p>
        </p:txBody>
      </p:sp>
    </p:spTree>
    <p:extLst>
      <p:ext uri="{BB962C8B-B14F-4D97-AF65-F5344CB8AC3E}">
        <p14:creationId xmlns:p14="http://schemas.microsoft.com/office/powerpoint/2010/main" val="724525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6097-48A9-FA52-9407-FE718F4DA5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BF7E68-79D5-E02E-E759-0E7A2279A0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A62D10-2285-FDDE-2531-E12DFF14F9E9}"/>
              </a:ext>
            </a:extLst>
          </p:cNvPr>
          <p:cNvSpPr>
            <a:spLocks noGrp="1"/>
          </p:cNvSpPr>
          <p:nvPr>
            <p:ph type="dt" sz="half" idx="10"/>
          </p:nvPr>
        </p:nvSpPr>
        <p:spPr/>
        <p:txBody>
          <a:bodyPr/>
          <a:lstStyle/>
          <a:p>
            <a:fld id="{4F22A54D-3A57-4EF9-9294-EF90805F6071}" type="datetimeFigureOut">
              <a:rPr lang="en-US" smtClean="0"/>
              <a:t>1/4/2026</a:t>
            </a:fld>
            <a:endParaRPr lang="en-US"/>
          </a:p>
        </p:txBody>
      </p:sp>
      <p:sp>
        <p:nvSpPr>
          <p:cNvPr id="5" name="Footer Placeholder 4">
            <a:extLst>
              <a:ext uri="{FF2B5EF4-FFF2-40B4-BE49-F238E27FC236}">
                <a16:creationId xmlns:a16="http://schemas.microsoft.com/office/drawing/2014/main" id="{C3E9B3D9-9FCC-1102-B1C6-B3666F331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B711A-3E2C-6F57-F9CF-76AD5EDDF8D7}"/>
              </a:ext>
            </a:extLst>
          </p:cNvPr>
          <p:cNvSpPr>
            <a:spLocks noGrp="1"/>
          </p:cNvSpPr>
          <p:nvPr>
            <p:ph type="sldNum" sz="quarter" idx="12"/>
          </p:nvPr>
        </p:nvSpPr>
        <p:spPr/>
        <p:txBody>
          <a:bodyPr/>
          <a:lstStyle/>
          <a:p>
            <a:fld id="{0A8E6FEB-9BA3-44D0-BEC7-FC075DDCF2D3}" type="slidenum">
              <a:rPr lang="en-US" smtClean="0"/>
              <a:t>‹#›</a:t>
            </a:fld>
            <a:endParaRPr lang="en-US"/>
          </a:p>
        </p:txBody>
      </p:sp>
    </p:spTree>
    <p:extLst>
      <p:ext uri="{BB962C8B-B14F-4D97-AF65-F5344CB8AC3E}">
        <p14:creationId xmlns:p14="http://schemas.microsoft.com/office/powerpoint/2010/main" val="570899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3CE3C-E54E-994C-7A05-3FB7475028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94D9DE-97C3-66DD-0C40-3AE5AA3816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E68F1-195D-7C9A-8BAC-FCB381E60ED3}"/>
              </a:ext>
            </a:extLst>
          </p:cNvPr>
          <p:cNvSpPr>
            <a:spLocks noGrp="1"/>
          </p:cNvSpPr>
          <p:nvPr>
            <p:ph type="dt" sz="half" idx="10"/>
          </p:nvPr>
        </p:nvSpPr>
        <p:spPr/>
        <p:txBody>
          <a:bodyPr/>
          <a:lstStyle/>
          <a:p>
            <a:fld id="{4F22A54D-3A57-4EF9-9294-EF90805F6071}" type="datetimeFigureOut">
              <a:rPr lang="en-US" smtClean="0"/>
              <a:t>1/4/2026</a:t>
            </a:fld>
            <a:endParaRPr lang="en-US"/>
          </a:p>
        </p:txBody>
      </p:sp>
      <p:sp>
        <p:nvSpPr>
          <p:cNvPr id="5" name="Footer Placeholder 4">
            <a:extLst>
              <a:ext uri="{FF2B5EF4-FFF2-40B4-BE49-F238E27FC236}">
                <a16:creationId xmlns:a16="http://schemas.microsoft.com/office/drawing/2014/main" id="{116D0BA4-F3A9-DAAD-B4E4-46C76B461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6E549-D875-C8DD-8B25-74AB720A0D72}"/>
              </a:ext>
            </a:extLst>
          </p:cNvPr>
          <p:cNvSpPr>
            <a:spLocks noGrp="1"/>
          </p:cNvSpPr>
          <p:nvPr>
            <p:ph type="sldNum" sz="quarter" idx="12"/>
          </p:nvPr>
        </p:nvSpPr>
        <p:spPr/>
        <p:txBody>
          <a:bodyPr/>
          <a:lstStyle/>
          <a:p>
            <a:fld id="{0A8E6FEB-9BA3-44D0-BEC7-FC075DDCF2D3}" type="slidenum">
              <a:rPr lang="en-US" smtClean="0"/>
              <a:t>‹#›</a:t>
            </a:fld>
            <a:endParaRPr lang="en-US"/>
          </a:p>
        </p:txBody>
      </p:sp>
    </p:spTree>
    <p:extLst>
      <p:ext uri="{BB962C8B-B14F-4D97-AF65-F5344CB8AC3E}">
        <p14:creationId xmlns:p14="http://schemas.microsoft.com/office/powerpoint/2010/main" val="685379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14927A-FAAB-5B33-CB68-4ECB460C74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3CBAC8-0AF8-0915-A994-F90B3BDB80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48943-EBD8-07EF-8FD5-5D8248444FF8}"/>
              </a:ext>
            </a:extLst>
          </p:cNvPr>
          <p:cNvSpPr>
            <a:spLocks noGrp="1"/>
          </p:cNvSpPr>
          <p:nvPr>
            <p:ph type="dt" sz="half" idx="10"/>
          </p:nvPr>
        </p:nvSpPr>
        <p:spPr/>
        <p:txBody>
          <a:bodyPr/>
          <a:lstStyle/>
          <a:p>
            <a:fld id="{4F22A54D-3A57-4EF9-9294-EF90805F6071}" type="datetimeFigureOut">
              <a:rPr lang="en-US" smtClean="0"/>
              <a:t>1/4/2026</a:t>
            </a:fld>
            <a:endParaRPr lang="en-US"/>
          </a:p>
        </p:txBody>
      </p:sp>
      <p:sp>
        <p:nvSpPr>
          <p:cNvPr id="5" name="Footer Placeholder 4">
            <a:extLst>
              <a:ext uri="{FF2B5EF4-FFF2-40B4-BE49-F238E27FC236}">
                <a16:creationId xmlns:a16="http://schemas.microsoft.com/office/drawing/2014/main" id="{5F9D138E-3FDA-85D4-442F-497B62EC7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0BB6C2-6F1E-EC0B-38B3-8230A913B8C3}"/>
              </a:ext>
            </a:extLst>
          </p:cNvPr>
          <p:cNvSpPr>
            <a:spLocks noGrp="1"/>
          </p:cNvSpPr>
          <p:nvPr>
            <p:ph type="sldNum" sz="quarter" idx="12"/>
          </p:nvPr>
        </p:nvSpPr>
        <p:spPr/>
        <p:txBody>
          <a:bodyPr/>
          <a:lstStyle/>
          <a:p>
            <a:fld id="{0A8E6FEB-9BA3-44D0-BEC7-FC075DDCF2D3}" type="slidenum">
              <a:rPr lang="en-US" smtClean="0"/>
              <a:t>‹#›</a:t>
            </a:fld>
            <a:endParaRPr lang="en-US"/>
          </a:p>
        </p:txBody>
      </p:sp>
    </p:spTree>
    <p:extLst>
      <p:ext uri="{BB962C8B-B14F-4D97-AF65-F5344CB8AC3E}">
        <p14:creationId xmlns:p14="http://schemas.microsoft.com/office/powerpoint/2010/main" val="2186945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A1891-4ED7-9CF3-6D5C-082CE76A80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9E40C4-E5FC-6D7C-99A4-A693D58CB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19832-4101-01A0-9991-099AF6CD2BB7}"/>
              </a:ext>
            </a:extLst>
          </p:cNvPr>
          <p:cNvSpPr>
            <a:spLocks noGrp="1"/>
          </p:cNvSpPr>
          <p:nvPr>
            <p:ph type="dt" sz="half" idx="10"/>
          </p:nvPr>
        </p:nvSpPr>
        <p:spPr/>
        <p:txBody>
          <a:bodyPr/>
          <a:lstStyle/>
          <a:p>
            <a:fld id="{4F22A54D-3A57-4EF9-9294-EF90805F6071}" type="datetimeFigureOut">
              <a:rPr lang="en-US" smtClean="0"/>
              <a:t>1/4/2026</a:t>
            </a:fld>
            <a:endParaRPr lang="en-US"/>
          </a:p>
        </p:txBody>
      </p:sp>
      <p:sp>
        <p:nvSpPr>
          <p:cNvPr id="5" name="Footer Placeholder 4">
            <a:extLst>
              <a:ext uri="{FF2B5EF4-FFF2-40B4-BE49-F238E27FC236}">
                <a16:creationId xmlns:a16="http://schemas.microsoft.com/office/drawing/2014/main" id="{42E5B16A-0F80-11F9-42FF-3E3CEBB8F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729E3-808C-B87A-7F34-F17CC38A5302}"/>
              </a:ext>
            </a:extLst>
          </p:cNvPr>
          <p:cNvSpPr>
            <a:spLocks noGrp="1"/>
          </p:cNvSpPr>
          <p:nvPr>
            <p:ph type="sldNum" sz="quarter" idx="12"/>
          </p:nvPr>
        </p:nvSpPr>
        <p:spPr/>
        <p:txBody>
          <a:bodyPr/>
          <a:lstStyle/>
          <a:p>
            <a:fld id="{0A8E6FEB-9BA3-44D0-BEC7-FC075DDCF2D3}" type="slidenum">
              <a:rPr lang="en-US" smtClean="0"/>
              <a:t>‹#›</a:t>
            </a:fld>
            <a:endParaRPr lang="en-US"/>
          </a:p>
        </p:txBody>
      </p:sp>
    </p:spTree>
    <p:extLst>
      <p:ext uri="{BB962C8B-B14F-4D97-AF65-F5344CB8AC3E}">
        <p14:creationId xmlns:p14="http://schemas.microsoft.com/office/powerpoint/2010/main" val="1451939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AB7C5-39EB-96D0-10C8-E7DF796BB3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B0E772-807A-457D-543C-B36A820A30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66FA2C-6723-3A3A-DDE0-3B7F33D1C803}"/>
              </a:ext>
            </a:extLst>
          </p:cNvPr>
          <p:cNvSpPr>
            <a:spLocks noGrp="1"/>
          </p:cNvSpPr>
          <p:nvPr>
            <p:ph type="dt" sz="half" idx="10"/>
          </p:nvPr>
        </p:nvSpPr>
        <p:spPr/>
        <p:txBody>
          <a:bodyPr/>
          <a:lstStyle/>
          <a:p>
            <a:fld id="{4F22A54D-3A57-4EF9-9294-EF90805F6071}" type="datetimeFigureOut">
              <a:rPr lang="en-US" smtClean="0"/>
              <a:t>1/4/2026</a:t>
            </a:fld>
            <a:endParaRPr lang="en-US"/>
          </a:p>
        </p:txBody>
      </p:sp>
      <p:sp>
        <p:nvSpPr>
          <p:cNvPr id="5" name="Footer Placeholder 4">
            <a:extLst>
              <a:ext uri="{FF2B5EF4-FFF2-40B4-BE49-F238E27FC236}">
                <a16:creationId xmlns:a16="http://schemas.microsoft.com/office/drawing/2014/main" id="{00C829C3-D0F8-F1D8-BD17-85C1DD282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8EDEA-332D-FA4C-F5CD-01FE2D7BF3B6}"/>
              </a:ext>
            </a:extLst>
          </p:cNvPr>
          <p:cNvSpPr>
            <a:spLocks noGrp="1"/>
          </p:cNvSpPr>
          <p:nvPr>
            <p:ph type="sldNum" sz="quarter" idx="12"/>
          </p:nvPr>
        </p:nvSpPr>
        <p:spPr/>
        <p:txBody>
          <a:bodyPr/>
          <a:lstStyle/>
          <a:p>
            <a:fld id="{0A8E6FEB-9BA3-44D0-BEC7-FC075DDCF2D3}" type="slidenum">
              <a:rPr lang="en-US" smtClean="0"/>
              <a:t>‹#›</a:t>
            </a:fld>
            <a:endParaRPr lang="en-US"/>
          </a:p>
        </p:txBody>
      </p:sp>
    </p:spTree>
    <p:extLst>
      <p:ext uri="{BB962C8B-B14F-4D97-AF65-F5344CB8AC3E}">
        <p14:creationId xmlns:p14="http://schemas.microsoft.com/office/powerpoint/2010/main" val="3183985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EB4E-0958-70EA-D328-4E86A838B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52565A-24E7-9CB6-304F-490A239A87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DC7C10-1E1F-E83D-50C9-4BA6DD254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AEE472-41D4-1F4D-A53D-52E48A95E928}"/>
              </a:ext>
            </a:extLst>
          </p:cNvPr>
          <p:cNvSpPr>
            <a:spLocks noGrp="1"/>
          </p:cNvSpPr>
          <p:nvPr>
            <p:ph type="dt" sz="half" idx="10"/>
          </p:nvPr>
        </p:nvSpPr>
        <p:spPr/>
        <p:txBody>
          <a:bodyPr/>
          <a:lstStyle/>
          <a:p>
            <a:fld id="{4F22A54D-3A57-4EF9-9294-EF90805F6071}" type="datetimeFigureOut">
              <a:rPr lang="en-US" smtClean="0"/>
              <a:t>1/4/2026</a:t>
            </a:fld>
            <a:endParaRPr lang="en-US"/>
          </a:p>
        </p:txBody>
      </p:sp>
      <p:sp>
        <p:nvSpPr>
          <p:cNvPr id="6" name="Footer Placeholder 5">
            <a:extLst>
              <a:ext uri="{FF2B5EF4-FFF2-40B4-BE49-F238E27FC236}">
                <a16:creationId xmlns:a16="http://schemas.microsoft.com/office/drawing/2014/main" id="{407BD440-DDCB-3AA3-5A9C-5B0174EC0E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5530-14D8-9184-6447-EB64BDA286B0}"/>
              </a:ext>
            </a:extLst>
          </p:cNvPr>
          <p:cNvSpPr>
            <a:spLocks noGrp="1"/>
          </p:cNvSpPr>
          <p:nvPr>
            <p:ph type="sldNum" sz="quarter" idx="12"/>
          </p:nvPr>
        </p:nvSpPr>
        <p:spPr/>
        <p:txBody>
          <a:bodyPr/>
          <a:lstStyle/>
          <a:p>
            <a:fld id="{0A8E6FEB-9BA3-44D0-BEC7-FC075DDCF2D3}" type="slidenum">
              <a:rPr lang="en-US" smtClean="0"/>
              <a:t>‹#›</a:t>
            </a:fld>
            <a:endParaRPr lang="en-US"/>
          </a:p>
        </p:txBody>
      </p:sp>
    </p:spTree>
    <p:extLst>
      <p:ext uri="{BB962C8B-B14F-4D97-AF65-F5344CB8AC3E}">
        <p14:creationId xmlns:p14="http://schemas.microsoft.com/office/powerpoint/2010/main" val="664610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318E-9C08-A0A1-12FC-A10D171F0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C84C6A-A09F-D73E-033F-2F11388495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D177D2-BD2E-1020-4872-EFBD5CC17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A7F418-AE90-EA68-6C7A-F3EC0BD024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0C3597-204E-D8F7-98FF-AF93854F4F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8DDA34-88EF-EE45-09D8-BB6A4742D714}"/>
              </a:ext>
            </a:extLst>
          </p:cNvPr>
          <p:cNvSpPr>
            <a:spLocks noGrp="1"/>
          </p:cNvSpPr>
          <p:nvPr>
            <p:ph type="dt" sz="half" idx="10"/>
          </p:nvPr>
        </p:nvSpPr>
        <p:spPr/>
        <p:txBody>
          <a:bodyPr/>
          <a:lstStyle/>
          <a:p>
            <a:fld id="{4F22A54D-3A57-4EF9-9294-EF90805F6071}" type="datetimeFigureOut">
              <a:rPr lang="en-US" smtClean="0"/>
              <a:t>1/4/2026</a:t>
            </a:fld>
            <a:endParaRPr lang="en-US"/>
          </a:p>
        </p:txBody>
      </p:sp>
      <p:sp>
        <p:nvSpPr>
          <p:cNvPr id="8" name="Footer Placeholder 7">
            <a:extLst>
              <a:ext uri="{FF2B5EF4-FFF2-40B4-BE49-F238E27FC236}">
                <a16:creationId xmlns:a16="http://schemas.microsoft.com/office/drawing/2014/main" id="{FC52158F-0666-91C9-4423-782A5EF611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88BB98-738D-246F-E9B3-A21EC70B9928}"/>
              </a:ext>
            </a:extLst>
          </p:cNvPr>
          <p:cNvSpPr>
            <a:spLocks noGrp="1"/>
          </p:cNvSpPr>
          <p:nvPr>
            <p:ph type="sldNum" sz="quarter" idx="12"/>
          </p:nvPr>
        </p:nvSpPr>
        <p:spPr/>
        <p:txBody>
          <a:bodyPr/>
          <a:lstStyle/>
          <a:p>
            <a:fld id="{0A8E6FEB-9BA3-44D0-BEC7-FC075DDCF2D3}" type="slidenum">
              <a:rPr lang="en-US" smtClean="0"/>
              <a:t>‹#›</a:t>
            </a:fld>
            <a:endParaRPr lang="en-US"/>
          </a:p>
        </p:txBody>
      </p:sp>
    </p:spTree>
    <p:extLst>
      <p:ext uri="{BB962C8B-B14F-4D97-AF65-F5344CB8AC3E}">
        <p14:creationId xmlns:p14="http://schemas.microsoft.com/office/powerpoint/2010/main" val="670079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DFE2-CE71-3ACE-4801-DB6492FA5A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592B8-37C2-1A89-E022-8F92E682C0B9}"/>
              </a:ext>
            </a:extLst>
          </p:cNvPr>
          <p:cNvSpPr>
            <a:spLocks noGrp="1"/>
          </p:cNvSpPr>
          <p:nvPr>
            <p:ph type="dt" sz="half" idx="10"/>
          </p:nvPr>
        </p:nvSpPr>
        <p:spPr/>
        <p:txBody>
          <a:bodyPr/>
          <a:lstStyle/>
          <a:p>
            <a:fld id="{4F22A54D-3A57-4EF9-9294-EF90805F6071}" type="datetimeFigureOut">
              <a:rPr lang="en-US" smtClean="0"/>
              <a:t>1/4/2026</a:t>
            </a:fld>
            <a:endParaRPr lang="en-US"/>
          </a:p>
        </p:txBody>
      </p:sp>
      <p:sp>
        <p:nvSpPr>
          <p:cNvPr id="4" name="Footer Placeholder 3">
            <a:extLst>
              <a:ext uri="{FF2B5EF4-FFF2-40B4-BE49-F238E27FC236}">
                <a16:creationId xmlns:a16="http://schemas.microsoft.com/office/drawing/2014/main" id="{625E54F7-73DA-E824-0361-83845FA34F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11DD7A-2217-915B-545B-3BB4E9BA7535}"/>
              </a:ext>
            </a:extLst>
          </p:cNvPr>
          <p:cNvSpPr>
            <a:spLocks noGrp="1"/>
          </p:cNvSpPr>
          <p:nvPr>
            <p:ph type="sldNum" sz="quarter" idx="12"/>
          </p:nvPr>
        </p:nvSpPr>
        <p:spPr/>
        <p:txBody>
          <a:bodyPr/>
          <a:lstStyle/>
          <a:p>
            <a:fld id="{0A8E6FEB-9BA3-44D0-BEC7-FC075DDCF2D3}" type="slidenum">
              <a:rPr lang="en-US" smtClean="0"/>
              <a:t>‹#›</a:t>
            </a:fld>
            <a:endParaRPr lang="en-US"/>
          </a:p>
        </p:txBody>
      </p:sp>
    </p:spTree>
    <p:extLst>
      <p:ext uri="{BB962C8B-B14F-4D97-AF65-F5344CB8AC3E}">
        <p14:creationId xmlns:p14="http://schemas.microsoft.com/office/powerpoint/2010/main" val="2328022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352B9E-A679-CD7C-04D2-F3A943624050}"/>
              </a:ext>
            </a:extLst>
          </p:cNvPr>
          <p:cNvSpPr>
            <a:spLocks noGrp="1"/>
          </p:cNvSpPr>
          <p:nvPr>
            <p:ph type="dt" sz="half" idx="10"/>
          </p:nvPr>
        </p:nvSpPr>
        <p:spPr/>
        <p:txBody>
          <a:bodyPr/>
          <a:lstStyle/>
          <a:p>
            <a:fld id="{4F22A54D-3A57-4EF9-9294-EF90805F6071}" type="datetimeFigureOut">
              <a:rPr lang="en-US" smtClean="0"/>
              <a:t>1/4/2026</a:t>
            </a:fld>
            <a:endParaRPr lang="en-US"/>
          </a:p>
        </p:txBody>
      </p:sp>
      <p:sp>
        <p:nvSpPr>
          <p:cNvPr id="3" name="Footer Placeholder 2">
            <a:extLst>
              <a:ext uri="{FF2B5EF4-FFF2-40B4-BE49-F238E27FC236}">
                <a16:creationId xmlns:a16="http://schemas.microsoft.com/office/drawing/2014/main" id="{20971858-0566-41BF-F6D2-E20835D408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3FDA27-4313-64B2-F1F4-5AACE4CEFF26}"/>
              </a:ext>
            </a:extLst>
          </p:cNvPr>
          <p:cNvSpPr>
            <a:spLocks noGrp="1"/>
          </p:cNvSpPr>
          <p:nvPr>
            <p:ph type="sldNum" sz="quarter" idx="12"/>
          </p:nvPr>
        </p:nvSpPr>
        <p:spPr/>
        <p:txBody>
          <a:bodyPr/>
          <a:lstStyle/>
          <a:p>
            <a:fld id="{0A8E6FEB-9BA3-44D0-BEC7-FC075DDCF2D3}" type="slidenum">
              <a:rPr lang="en-US" smtClean="0"/>
              <a:t>‹#›</a:t>
            </a:fld>
            <a:endParaRPr lang="en-US"/>
          </a:p>
        </p:txBody>
      </p:sp>
    </p:spTree>
    <p:extLst>
      <p:ext uri="{BB962C8B-B14F-4D97-AF65-F5344CB8AC3E}">
        <p14:creationId xmlns:p14="http://schemas.microsoft.com/office/powerpoint/2010/main" val="805991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566D0-1C96-8E48-B17B-0D35CB6072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A4822B-38AD-95AB-8FA8-84F905469F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A03E22-C6C2-C742-4D1F-F4A784C2D2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E52E64-0B62-17E0-1849-F41A589F3B65}"/>
              </a:ext>
            </a:extLst>
          </p:cNvPr>
          <p:cNvSpPr>
            <a:spLocks noGrp="1"/>
          </p:cNvSpPr>
          <p:nvPr>
            <p:ph type="dt" sz="half" idx="10"/>
          </p:nvPr>
        </p:nvSpPr>
        <p:spPr/>
        <p:txBody>
          <a:bodyPr/>
          <a:lstStyle/>
          <a:p>
            <a:fld id="{4F22A54D-3A57-4EF9-9294-EF90805F6071}" type="datetimeFigureOut">
              <a:rPr lang="en-US" smtClean="0"/>
              <a:t>1/4/2026</a:t>
            </a:fld>
            <a:endParaRPr lang="en-US"/>
          </a:p>
        </p:txBody>
      </p:sp>
      <p:sp>
        <p:nvSpPr>
          <p:cNvPr id="6" name="Footer Placeholder 5">
            <a:extLst>
              <a:ext uri="{FF2B5EF4-FFF2-40B4-BE49-F238E27FC236}">
                <a16:creationId xmlns:a16="http://schemas.microsoft.com/office/drawing/2014/main" id="{F77B2642-F7DA-D3DE-2D19-FE31DF2ED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43B2F1-A3D1-2B6F-BEF5-B520C32748ED}"/>
              </a:ext>
            </a:extLst>
          </p:cNvPr>
          <p:cNvSpPr>
            <a:spLocks noGrp="1"/>
          </p:cNvSpPr>
          <p:nvPr>
            <p:ph type="sldNum" sz="quarter" idx="12"/>
          </p:nvPr>
        </p:nvSpPr>
        <p:spPr/>
        <p:txBody>
          <a:bodyPr/>
          <a:lstStyle/>
          <a:p>
            <a:fld id="{0A8E6FEB-9BA3-44D0-BEC7-FC075DDCF2D3}" type="slidenum">
              <a:rPr lang="en-US" smtClean="0"/>
              <a:t>‹#›</a:t>
            </a:fld>
            <a:endParaRPr lang="en-US"/>
          </a:p>
        </p:txBody>
      </p:sp>
    </p:spTree>
    <p:extLst>
      <p:ext uri="{BB962C8B-B14F-4D97-AF65-F5344CB8AC3E}">
        <p14:creationId xmlns:p14="http://schemas.microsoft.com/office/powerpoint/2010/main" val="1920568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A12A1-9778-9F10-D1EA-82A414521D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5C6845-E4A1-1675-128A-147081B84A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C93D0-87DA-DD17-5305-B3CEC477E5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8049BD-1969-BE5B-7795-9CD4AF2D3597}"/>
              </a:ext>
            </a:extLst>
          </p:cNvPr>
          <p:cNvSpPr>
            <a:spLocks noGrp="1"/>
          </p:cNvSpPr>
          <p:nvPr>
            <p:ph type="dt" sz="half" idx="10"/>
          </p:nvPr>
        </p:nvSpPr>
        <p:spPr/>
        <p:txBody>
          <a:bodyPr/>
          <a:lstStyle/>
          <a:p>
            <a:fld id="{4F22A54D-3A57-4EF9-9294-EF90805F6071}" type="datetimeFigureOut">
              <a:rPr lang="en-US" smtClean="0"/>
              <a:t>1/4/2026</a:t>
            </a:fld>
            <a:endParaRPr lang="en-US"/>
          </a:p>
        </p:txBody>
      </p:sp>
      <p:sp>
        <p:nvSpPr>
          <p:cNvPr id="6" name="Footer Placeholder 5">
            <a:extLst>
              <a:ext uri="{FF2B5EF4-FFF2-40B4-BE49-F238E27FC236}">
                <a16:creationId xmlns:a16="http://schemas.microsoft.com/office/drawing/2014/main" id="{5CE336F1-BD92-4005-8C8B-DEBB61154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572C49-5A2E-D74D-D41F-5053B6F78D6E}"/>
              </a:ext>
            </a:extLst>
          </p:cNvPr>
          <p:cNvSpPr>
            <a:spLocks noGrp="1"/>
          </p:cNvSpPr>
          <p:nvPr>
            <p:ph type="sldNum" sz="quarter" idx="12"/>
          </p:nvPr>
        </p:nvSpPr>
        <p:spPr/>
        <p:txBody>
          <a:bodyPr/>
          <a:lstStyle/>
          <a:p>
            <a:fld id="{0A8E6FEB-9BA3-44D0-BEC7-FC075DDCF2D3}" type="slidenum">
              <a:rPr lang="en-US" smtClean="0"/>
              <a:t>‹#›</a:t>
            </a:fld>
            <a:endParaRPr lang="en-US"/>
          </a:p>
        </p:txBody>
      </p:sp>
    </p:spTree>
    <p:extLst>
      <p:ext uri="{BB962C8B-B14F-4D97-AF65-F5344CB8AC3E}">
        <p14:creationId xmlns:p14="http://schemas.microsoft.com/office/powerpoint/2010/main" val="317795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F048D9-F90B-36A8-85EB-0A1CB7A446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0DFD6-97F4-058F-64C0-152DE8EFE9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7B67-2185-B171-4CE4-40EF8C4B49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22A54D-3A57-4EF9-9294-EF90805F6071}" type="datetimeFigureOut">
              <a:rPr lang="en-US" smtClean="0"/>
              <a:t>1/4/2026</a:t>
            </a:fld>
            <a:endParaRPr lang="en-US"/>
          </a:p>
        </p:txBody>
      </p:sp>
      <p:sp>
        <p:nvSpPr>
          <p:cNvPr id="5" name="Footer Placeholder 4">
            <a:extLst>
              <a:ext uri="{FF2B5EF4-FFF2-40B4-BE49-F238E27FC236}">
                <a16:creationId xmlns:a16="http://schemas.microsoft.com/office/drawing/2014/main" id="{1A55FD46-5AB3-E47D-BFFA-92F3D79CB0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F39945A-5DE0-6A75-9B33-7BA27D44D4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8E6FEB-9BA3-44D0-BEC7-FC075DDCF2D3}" type="slidenum">
              <a:rPr lang="en-US" smtClean="0"/>
              <a:t>‹#›</a:t>
            </a:fld>
            <a:endParaRPr lang="en-US"/>
          </a:p>
        </p:txBody>
      </p:sp>
    </p:spTree>
    <p:extLst>
      <p:ext uri="{BB962C8B-B14F-4D97-AF65-F5344CB8AC3E}">
        <p14:creationId xmlns:p14="http://schemas.microsoft.com/office/powerpoint/2010/main" val="595704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5" name="Freeform: Shape 14">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8" name="Freeform: Shape 17">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5" name="Title 4">
            <a:extLst>
              <a:ext uri="{FF2B5EF4-FFF2-40B4-BE49-F238E27FC236}">
                <a16:creationId xmlns:a16="http://schemas.microsoft.com/office/drawing/2014/main" id="{29E49E6A-37FA-6AFE-3199-34A49D4D7F92}"/>
              </a:ext>
            </a:extLst>
          </p:cNvPr>
          <p:cNvSpPr>
            <a:spLocks noGrp="1"/>
          </p:cNvSpPr>
          <p:nvPr>
            <p:ph type="ctrTitle"/>
          </p:nvPr>
        </p:nvSpPr>
        <p:spPr>
          <a:xfrm>
            <a:off x="3502731" y="1542402"/>
            <a:ext cx="5186842" cy="2387918"/>
          </a:xfrm>
        </p:spPr>
        <p:txBody>
          <a:bodyPr anchor="b">
            <a:normAutofit/>
          </a:bodyPr>
          <a:lstStyle/>
          <a:p>
            <a:r>
              <a:rPr lang="en-US" sz="5200">
                <a:solidFill>
                  <a:schemeClr val="tx2"/>
                </a:solidFill>
              </a:rPr>
              <a:t>Latinos and Washington State </a:t>
            </a:r>
          </a:p>
        </p:txBody>
      </p:sp>
      <p:sp>
        <p:nvSpPr>
          <p:cNvPr id="6" name="Subtitle 5">
            <a:extLst>
              <a:ext uri="{FF2B5EF4-FFF2-40B4-BE49-F238E27FC236}">
                <a16:creationId xmlns:a16="http://schemas.microsoft.com/office/drawing/2014/main" id="{F2BEAFE1-DDC9-C392-0A3B-B19ECAB40387}"/>
              </a:ext>
            </a:extLst>
          </p:cNvPr>
          <p:cNvSpPr>
            <a:spLocks noGrp="1"/>
          </p:cNvSpPr>
          <p:nvPr>
            <p:ph type="subTitle" idx="1"/>
          </p:nvPr>
        </p:nvSpPr>
        <p:spPr>
          <a:xfrm>
            <a:off x="3502135" y="4001587"/>
            <a:ext cx="5188034" cy="682079"/>
          </a:xfrm>
        </p:spPr>
        <p:txBody>
          <a:bodyPr>
            <a:normAutofit/>
          </a:bodyPr>
          <a:lstStyle/>
          <a:p>
            <a:r>
              <a:rPr lang="en-US">
                <a:solidFill>
                  <a:schemeClr val="tx2"/>
                </a:solidFill>
              </a:rPr>
              <a:t>Carlos B. Gil </a:t>
            </a:r>
          </a:p>
        </p:txBody>
      </p:sp>
      <p:grpSp>
        <p:nvGrpSpPr>
          <p:cNvPr id="26" name="Group 25">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7" name="Freeform: Shape 26">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 name="Freeform: Shape 29">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3" name="Freeform: Shape 32">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00216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57F7D7D-C846-DA9B-ADFD-9E68E774D7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0" y="-22"/>
            <a:ext cx="12191977" cy="6858022"/>
          </a:xfrm>
          <a:prstGeom prst="rect">
            <a:avLst/>
          </a:prstGeom>
        </p:spPr>
      </p:pic>
      <p:sp>
        <p:nvSpPr>
          <p:cNvPr id="13" name="Rectangle 1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E9AAEB8-31B0-F5A6-9B81-0F6132BDC386}"/>
              </a:ext>
            </a:extLst>
          </p:cNvPr>
          <p:cNvSpPr txBox="1"/>
          <p:nvPr/>
        </p:nvSpPr>
        <p:spPr>
          <a:xfrm>
            <a:off x="446820" y="338667"/>
            <a:ext cx="5452529" cy="356924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200" b="1" dirty="0">
                <a:solidFill>
                  <a:srgbClr val="FFFFFF"/>
                </a:solidFill>
                <a:latin typeface="+mj-lt"/>
                <a:ea typeface="+mj-ea"/>
                <a:cs typeface="+mj-cs"/>
              </a:rPr>
              <a:t>Braceros traveling to the U.S. </a:t>
            </a:r>
          </a:p>
        </p:txBody>
      </p:sp>
      <p:sp>
        <p:nvSpPr>
          <p:cNvPr id="15" name="Rectangle 1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6735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3FF0860-EB70-31D1-89CE-C239446DB25B}"/>
              </a:ext>
            </a:extLst>
          </p:cNvPr>
          <p:cNvPicPr>
            <a:picLocks noChangeAspect="1"/>
          </p:cNvPicPr>
          <p:nvPr/>
        </p:nvPicPr>
        <p:blipFill>
          <a:blip r:embed="rId2"/>
          <a:stretch>
            <a:fillRect/>
          </a:stretch>
        </p:blipFill>
        <p:spPr>
          <a:xfrm>
            <a:off x="3889439" y="457200"/>
            <a:ext cx="4413122" cy="5943600"/>
          </a:xfrm>
          <a:prstGeom prst="rect">
            <a:avLst/>
          </a:prstGeom>
        </p:spPr>
      </p:pic>
    </p:spTree>
    <p:extLst>
      <p:ext uri="{BB962C8B-B14F-4D97-AF65-F5344CB8AC3E}">
        <p14:creationId xmlns:p14="http://schemas.microsoft.com/office/powerpoint/2010/main" val="2272429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FB4CB93E-88A6-12CD-36FE-F3FCDD2E30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CBA27D-800C-D18B-52A5-46896CD1D3EE}"/>
              </a:ext>
            </a:extLst>
          </p:cNvPr>
          <p:cNvSpPr>
            <a:spLocks noGrp="1"/>
          </p:cNvSpPr>
          <p:nvPr>
            <p:ph type="title"/>
          </p:nvPr>
        </p:nvSpPr>
        <p:spPr/>
        <p:txBody>
          <a:bodyPr>
            <a:normAutofit/>
          </a:bodyPr>
          <a:lstStyle/>
          <a:p>
            <a:pPr algn="ctr"/>
            <a:r>
              <a:rPr lang="en-US" sz="3000" b="1" dirty="0">
                <a:latin typeface="Georgia" panose="02040502050405020303" pitchFamily="18" charset="0"/>
              </a:rPr>
              <a:t>Mexicans arriving in Eastern Washington </a:t>
            </a:r>
            <a:br>
              <a:rPr lang="en-US" sz="3000" b="1" dirty="0">
                <a:latin typeface="Georgia" panose="02040502050405020303" pitchFamily="18" charset="0"/>
              </a:rPr>
            </a:br>
            <a:r>
              <a:rPr lang="en-US" sz="3000" b="1" dirty="0">
                <a:latin typeface="Georgia" panose="02040502050405020303" pitchFamily="18" charset="0"/>
              </a:rPr>
              <a:t>during and after World War II </a:t>
            </a:r>
          </a:p>
        </p:txBody>
      </p:sp>
      <p:pic>
        <p:nvPicPr>
          <p:cNvPr id="2050" name="Picture 2" descr="Image result for maps of western us">
            <a:extLst>
              <a:ext uri="{FF2B5EF4-FFF2-40B4-BE49-F238E27FC236}">
                <a16:creationId xmlns:a16="http://schemas.microsoft.com/office/drawing/2014/main" id="{51CF543D-5118-8D1A-1A48-C42548E8CB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29509" y="2232568"/>
            <a:ext cx="3294042" cy="3294042"/>
          </a:xfrm>
          <a:prstGeom prst="rect">
            <a:avLst/>
          </a:prstGeom>
          <a:noFill/>
          <a:extLst>
            <a:ext uri="{909E8E84-426E-40DD-AFC4-6F175D3DCCD1}">
              <a14:hiddenFill xmlns:a14="http://schemas.microsoft.com/office/drawing/2010/main">
                <a:solidFill>
                  <a:srgbClr val="FFFFFF"/>
                </a:solidFill>
              </a14:hiddenFill>
            </a:ext>
          </a:extLst>
        </p:spPr>
      </p:pic>
      <p:sp>
        <p:nvSpPr>
          <p:cNvPr id="4" name="Arrow: Up 3">
            <a:extLst>
              <a:ext uri="{FF2B5EF4-FFF2-40B4-BE49-F238E27FC236}">
                <a16:creationId xmlns:a16="http://schemas.microsoft.com/office/drawing/2014/main" id="{5B69E7A9-A914-F2D8-7DAE-45E8024E95C1}"/>
              </a:ext>
            </a:extLst>
          </p:cNvPr>
          <p:cNvSpPr/>
          <p:nvPr/>
        </p:nvSpPr>
        <p:spPr>
          <a:xfrm>
            <a:off x="5786512" y="3220623"/>
            <a:ext cx="309489" cy="1287194"/>
          </a:xfrm>
          <a:prstGeom prst="upArrow">
            <a:avLst/>
          </a:prstGeom>
          <a:scene3d>
            <a:camera prst="orthographicFront">
              <a:rot lat="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Arrow: Up 4">
            <a:extLst>
              <a:ext uri="{FF2B5EF4-FFF2-40B4-BE49-F238E27FC236}">
                <a16:creationId xmlns:a16="http://schemas.microsoft.com/office/drawing/2014/main" id="{FDAFC55C-B3FD-E63C-CF90-2E6FB81494D2}"/>
              </a:ext>
            </a:extLst>
          </p:cNvPr>
          <p:cNvSpPr/>
          <p:nvPr/>
        </p:nvSpPr>
        <p:spPr>
          <a:xfrm>
            <a:off x="4963552" y="2851346"/>
            <a:ext cx="147710" cy="577655"/>
          </a:xfrm>
          <a:prstGeom prst="upArrow">
            <a:avLst/>
          </a:prstGeom>
          <a:scene3d>
            <a:camera prst="orthographicFront">
              <a:rot lat="0" lon="0" rev="21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Arrow: Up 6">
            <a:extLst>
              <a:ext uri="{FF2B5EF4-FFF2-40B4-BE49-F238E27FC236}">
                <a16:creationId xmlns:a16="http://schemas.microsoft.com/office/drawing/2014/main" id="{608C46C7-C7B2-6D5D-EA0D-99442BD3B85E}"/>
              </a:ext>
            </a:extLst>
          </p:cNvPr>
          <p:cNvSpPr/>
          <p:nvPr/>
        </p:nvSpPr>
        <p:spPr>
          <a:xfrm>
            <a:off x="6096000" y="4615119"/>
            <a:ext cx="228600" cy="5573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52" name="Picture 4" descr="Image result for dibujos de betabeles">
            <a:extLst>
              <a:ext uri="{FF2B5EF4-FFF2-40B4-BE49-F238E27FC236}">
                <a16:creationId xmlns:a16="http://schemas.microsoft.com/office/drawing/2014/main" id="{94F4ACF1-59ED-CEBB-62D7-7C618BD37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145" y="2648534"/>
            <a:ext cx="1872234" cy="1872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ugar beet workers">
            <a:extLst>
              <a:ext uri="{FF2B5EF4-FFF2-40B4-BE49-F238E27FC236}">
                <a16:creationId xmlns:a16="http://schemas.microsoft.com/office/drawing/2014/main" id="{F48A2CA2-F03F-8106-D9B4-B487DB688A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9287" y="2916711"/>
            <a:ext cx="1928813" cy="13358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1478A3A-DD10-C41A-29AB-19B88218A90E}"/>
              </a:ext>
            </a:extLst>
          </p:cNvPr>
          <p:cNvSpPr txBox="1"/>
          <p:nvPr/>
        </p:nvSpPr>
        <p:spPr>
          <a:xfrm>
            <a:off x="8236583" y="4520768"/>
            <a:ext cx="1357532" cy="369332"/>
          </a:xfrm>
          <a:prstGeom prst="rect">
            <a:avLst/>
          </a:prstGeom>
          <a:noFill/>
        </p:spPr>
        <p:txBody>
          <a:bodyPr wrap="square" rtlCol="0">
            <a:spAutoFit/>
          </a:bodyPr>
          <a:lstStyle/>
          <a:p>
            <a:r>
              <a:rPr lang="en-US" b="1" dirty="0"/>
              <a:t>el </a:t>
            </a:r>
            <a:r>
              <a:rPr lang="en-US" b="1" dirty="0" err="1">
                <a:latin typeface="Georgia" panose="02040502050405020303" pitchFamily="18" charset="0"/>
              </a:rPr>
              <a:t>betabel</a:t>
            </a:r>
            <a:endParaRPr lang="en-US" b="1" dirty="0">
              <a:latin typeface="Georgia" panose="02040502050405020303" pitchFamily="18" charset="0"/>
            </a:endParaRPr>
          </a:p>
        </p:txBody>
      </p:sp>
      <p:sp>
        <p:nvSpPr>
          <p:cNvPr id="9" name="TextBox 8">
            <a:extLst>
              <a:ext uri="{FF2B5EF4-FFF2-40B4-BE49-F238E27FC236}">
                <a16:creationId xmlns:a16="http://schemas.microsoft.com/office/drawing/2014/main" id="{437B143B-6361-FF8C-1420-614A4CCAE512}"/>
              </a:ext>
            </a:extLst>
          </p:cNvPr>
          <p:cNvSpPr txBox="1"/>
          <p:nvPr/>
        </p:nvSpPr>
        <p:spPr>
          <a:xfrm>
            <a:off x="2054262" y="4325161"/>
            <a:ext cx="1202788" cy="646331"/>
          </a:xfrm>
          <a:prstGeom prst="rect">
            <a:avLst/>
          </a:prstGeom>
          <a:noFill/>
        </p:spPr>
        <p:txBody>
          <a:bodyPr wrap="square" rtlCol="0">
            <a:spAutoFit/>
          </a:bodyPr>
          <a:lstStyle/>
          <a:p>
            <a:r>
              <a:rPr lang="en-US" b="1" dirty="0">
                <a:latin typeface="Georgia" panose="02040502050405020303" pitchFamily="18" charset="0"/>
              </a:rPr>
              <a:t>sugar beets </a:t>
            </a:r>
          </a:p>
        </p:txBody>
      </p:sp>
      <p:pic>
        <p:nvPicPr>
          <p:cNvPr id="11" name="Picture 10">
            <a:extLst>
              <a:ext uri="{FF2B5EF4-FFF2-40B4-BE49-F238E27FC236}">
                <a16:creationId xmlns:a16="http://schemas.microsoft.com/office/drawing/2014/main" id="{68C4D53E-1C95-B53C-189A-65E814B4B9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6988" y="5228194"/>
            <a:ext cx="914400" cy="296723"/>
          </a:xfrm>
          <a:prstGeom prst="rect">
            <a:avLst/>
          </a:prstGeom>
        </p:spPr>
      </p:pic>
    </p:spTree>
    <p:extLst>
      <p:ext uri="{BB962C8B-B14F-4D97-AF65-F5344CB8AC3E}">
        <p14:creationId xmlns:p14="http://schemas.microsoft.com/office/powerpoint/2010/main" val="774637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7A81913-316C-C294-0D50-54BB8DC86983}"/>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algn="ctr"/>
            <a:r>
              <a:rPr lang="en-US" sz="4800" kern="1200">
                <a:solidFill>
                  <a:srgbClr val="FFFFFF"/>
                </a:solidFill>
                <a:latin typeface="+mj-lt"/>
                <a:ea typeface="+mj-ea"/>
                <a:cs typeface="+mj-cs"/>
              </a:rPr>
              <a:t>Two</a:t>
            </a:r>
            <a:br>
              <a:rPr lang="en-US" sz="4800" kern="1200">
                <a:solidFill>
                  <a:srgbClr val="FFFFFF"/>
                </a:solidFill>
                <a:latin typeface="+mj-lt"/>
                <a:ea typeface="+mj-ea"/>
                <a:cs typeface="+mj-cs"/>
              </a:rPr>
            </a:br>
            <a:br>
              <a:rPr lang="en-US" sz="4800" kern="1200">
                <a:solidFill>
                  <a:srgbClr val="FFFFFF"/>
                </a:solidFill>
                <a:latin typeface="+mj-lt"/>
                <a:ea typeface="+mj-ea"/>
                <a:cs typeface="+mj-cs"/>
              </a:rPr>
            </a:br>
            <a:br>
              <a:rPr lang="en-US" sz="4800" kern="1200">
                <a:solidFill>
                  <a:srgbClr val="FFFFFF"/>
                </a:solidFill>
                <a:latin typeface="+mj-lt"/>
                <a:ea typeface="+mj-ea"/>
                <a:cs typeface="+mj-cs"/>
              </a:rPr>
            </a:br>
            <a:r>
              <a:rPr lang="en-US" sz="4800" kern="1200">
                <a:solidFill>
                  <a:srgbClr val="FFFFFF"/>
                </a:solidFill>
                <a:latin typeface="+mj-lt"/>
                <a:ea typeface="+mj-ea"/>
                <a:cs typeface="+mj-cs"/>
              </a:rPr>
              <a:t>POWER</a:t>
            </a:r>
          </a:p>
        </p:txBody>
      </p:sp>
    </p:spTree>
    <p:extLst>
      <p:ext uri="{BB962C8B-B14F-4D97-AF65-F5344CB8AC3E}">
        <p14:creationId xmlns:p14="http://schemas.microsoft.com/office/powerpoint/2010/main" val="99539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5A2B3D-DA6C-00FD-556A-0133565149BF}"/>
              </a:ext>
            </a:extLst>
          </p:cNvPr>
          <p:cNvPicPr>
            <a:picLocks noChangeAspect="1"/>
          </p:cNvPicPr>
          <p:nvPr/>
        </p:nvPicPr>
        <p:blipFill>
          <a:blip r:embed="rId2"/>
          <a:srcRect t="13476" b="9732"/>
          <a:stretch>
            <a:fillRect/>
          </a:stretch>
        </p:blipFill>
        <p:spPr>
          <a:xfrm>
            <a:off x="812812" y="457200"/>
            <a:ext cx="10566375" cy="5943600"/>
          </a:xfrm>
          <a:prstGeom prst="rect">
            <a:avLst/>
          </a:prstGeom>
        </p:spPr>
      </p:pic>
      <p:graphicFrame>
        <p:nvGraphicFramePr>
          <p:cNvPr id="4" name="TextBox 1">
            <a:extLst>
              <a:ext uri="{FF2B5EF4-FFF2-40B4-BE49-F238E27FC236}">
                <a16:creationId xmlns:a16="http://schemas.microsoft.com/office/drawing/2014/main" id="{B7E06180-AED0-4731-0BE9-8918CAE13125}"/>
              </a:ext>
            </a:extLst>
          </p:cNvPr>
          <p:cNvGraphicFramePr/>
          <p:nvPr>
            <p:extLst>
              <p:ext uri="{D42A27DB-BD31-4B8C-83A1-F6EECF244321}">
                <p14:modId xmlns:p14="http://schemas.microsoft.com/office/powerpoint/2010/main" val="42006702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2473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a:extLst>
              <a:ext uri="{FF2B5EF4-FFF2-40B4-BE49-F238E27FC236}">
                <a16:creationId xmlns:a16="http://schemas.microsoft.com/office/drawing/2014/main" id="{A2D4155A-70C9-6E60-C515-BD9CE914B6C6}"/>
              </a:ext>
            </a:extLst>
          </p:cNvPr>
          <p:cNvSpPr txBox="1"/>
          <p:nvPr/>
        </p:nvSpPr>
        <p:spPr>
          <a:xfrm>
            <a:off x="3880430" y="583345"/>
            <a:ext cx="7160357" cy="4164820"/>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5000" b="1" kern="1200">
                <a:solidFill>
                  <a:srgbClr val="FFFFFF"/>
                </a:solidFill>
                <a:latin typeface="+mj-lt"/>
                <a:ea typeface="+mj-ea"/>
                <a:cs typeface="+mj-cs"/>
              </a:rPr>
              <a:t>YOU CAN DEVELOP POWER THROUGH</a:t>
            </a:r>
          </a:p>
          <a:p>
            <a:pPr algn="r">
              <a:lnSpc>
                <a:spcPct val="90000"/>
              </a:lnSpc>
              <a:spcBef>
                <a:spcPct val="0"/>
              </a:spcBef>
              <a:spcAft>
                <a:spcPts val="600"/>
              </a:spcAft>
            </a:pPr>
            <a:endParaRPr lang="en-US" sz="5000" b="1" kern="1200">
              <a:solidFill>
                <a:srgbClr val="FFFFFF"/>
              </a:solidFill>
              <a:latin typeface="+mj-lt"/>
              <a:ea typeface="+mj-ea"/>
              <a:cs typeface="+mj-cs"/>
            </a:endParaRPr>
          </a:p>
          <a:p>
            <a:pPr algn="r">
              <a:lnSpc>
                <a:spcPct val="90000"/>
              </a:lnSpc>
              <a:spcBef>
                <a:spcPct val="0"/>
              </a:spcBef>
              <a:spcAft>
                <a:spcPts val="600"/>
              </a:spcAft>
            </a:pPr>
            <a:endParaRPr lang="en-US" sz="5000" b="1" kern="1200">
              <a:solidFill>
                <a:srgbClr val="FFFFFF"/>
              </a:solidFill>
              <a:latin typeface="+mj-lt"/>
              <a:ea typeface="+mj-ea"/>
              <a:cs typeface="+mj-cs"/>
            </a:endParaRPr>
          </a:p>
          <a:p>
            <a:pPr algn="r">
              <a:lnSpc>
                <a:spcPct val="90000"/>
              </a:lnSpc>
              <a:spcBef>
                <a:spcPct val="0"/>
              </a:spcBef>
              <a:spcAft>
                <a:spcPts val="600"/>
              </a:spcAft>
            </a:pPr>
            <a:r>
              <a:rPr lang="en-US" sz="5000" b="1" kern="1200">
                <a:solidFill>
                  <a:srgbClr val="FFFFFF"/>
                </a:solidFill>
                <a:latin typeface="+mj-lt"/>
                <a:ea typeface="+mj-ea"/>
                <a:cs typeface="+mj-cs"/>
              </a:rPr>
              <a:t>SKILLS AND EDUCATION </a:t>
            </a:r>
          </a:p>
        </p:txBody>
      </p:sp>
      <p:sp>
        <p:nvSpPr>
          <p:cNvPr id="1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1"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7"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19"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1"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2460653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73000">
              <a:schemeClr val="tx2">
                <a:lumMod val="25000"/>
                <a:lumOff val="75000"/>
              </a:schemeClr>
            </a:gs>
            <a:gs pos="86000">
              <a:srgbClr val="8BCEED"/>
            </a:gs>
            <a:gs pos="4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F78D45-3F94-3C34-137B-97759BB72AF7}"/>
              </a:ext>
            </a:extLst>
          </p:cNvPr>
          <p:cNvSpPr txBox="1"/>
          <p:nvPr/>
        </p:nvSpPr>
        <p:spPr>
          <a:xfrm>
            <a:off x="2441643" y="1400783"/>
            <a:ext cx="6926094" cy="3508653"/>
          </a:xfrm>
          <a:prstGeom prst="rect">
            <a:avLst/>
          </a:prstGeom>
          <a:noFill/>
        </p:spPr>
        <p:txBody>
          <a:bodyPr wrap="square" rtlCol="0">
            <a:spAutoFit/>
          </a:bodyPr>
          <a:lstStyle/>
          <a:p>
            <a:pPr algn="ctr"/>
            <a:r>
              <a:rPr lang="en-US" sz="5400" b="1" dirty="0"/>
              <a:t>THREE</a:t>
            </a:r>
          </a:p>
          <a:p>
            <a:pPr algn="ctr"/>
            <a:endParaRPr lang="en-US" dirty="0"/>
          </a:p>
          <a:p>
            <a:pPr algn="ctr"/>
            <a:endParaRPr lang="en-US" dirty="0"/>
          </a:p>
          <a:p>
            <a:pPr algn="ctr"/>
            <a:endParaRPr lang="en-US" dirty="0"/>
          </a:p>
          <a:p>
            <a:pPr algn="ctr"/>
            <a:r>
              <a:rPr lang="en-US" sz="2400" b="1" dirty="0"/>
              <a:t>LOCAL EXAMPLES OF LATINOS </a:t>
            </a:r>
          </a:p>
          <a:p>
            <a:pPr algn="ctr"/>
            <a:endParaRPr lang="en-US" sz="2400" b="1" dirty="0"/>
          </a:p>
          <a:p>
            <a:pPr algn="ctr"/>
            <a:r>
              <a:rPr lang="en-US" sz="2400" b="1" dirty="0"/>
              <a:t>WHO HAVE DEVELOPED POWER</a:t>
            </a:r>
          </a:p>
          <a:p>
            <a:pPr algn="ctr"/>
            <a:endParaRPr lang="en-US" sz="2400" dirty="0"/>
          </a:p>
          <a:p>
            <a:endParaRPr lang="en-US" dirty="0"/>
          </a:p>
        </p:txBody>
      </p:sp>
    </p:spTree>
    <p:extLst>
      <p:ext uri="{BB962C8B-B14F-4D97-AF65-F5344CB8AC3E}">
        <p14:creationId xmlns:p14="http://schemas.microsoft.com/office/powerpoint/2010/main" val="4112475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3228B72-53C5-194E-1101-C75811DAE278}"/>
              </a:ext>
            </a:extLst>
          </p:cNvPr>
          <p:cNvSpPr>
            <a:spLocks noGrp="1"/>
          </p:cNvSpPr>
          <p:nvPr>
            <p:ph type="title"/>
          </p:nvPr>
        </p:nvSpPr>
        <p:spPr>
          <a:xfrm>
            <a:off x="6657715" y="467271"/>
            <a:ext cx="4195674" cy="2052522"/>
          </a:xfrm>
        </p:spPr>
        <p:txBody>
          <a:bodyPr vert="horz" lIns="91440" tIns="45720" rIns="91440" bIns="45720" rtlCol="0" anchor="b">
            <a:normAutofit/>
          </a:bodyPr>
          <a:lstStyle/>
          <a:p>
            <a:r>
              <a:rPr lang="en-US" sz="5600"/>
              <a:t>Luis Moscoso</a:t>
            </a:r>
          </a:p>
        </p:txBody>
      </p:sp>
      <p:sp>
        <p:nvSpPr>
          <p:cNvPr id="14" name="Oval 1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444A9EE6-B916-B75A-BEDB-CAFDD10CA761}"/>
              </a:ext>
            </a:extLst>
          </p:cNvPr>
          <p:cNvPicPr>
            <a:picLocks noGrp="1" noChangeAspect="1"/>
          </p:cNvPicPr>
          <p:nvPr>
            <p:ph type="pic" idx="1"/>
          </p:nvPr>
        </p:nvPicPr>
        <p:blipFill>
          <a:blip r:embed="rId2"/>
          <a:srcRect r="-1" b="14285"/>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173E948A-562A-A62F-2EDA-7C25144674BC}"/>
              </a:ext>
            </a:extLst>
          </p:cNvPr>
          <p:cNvSpPr>
            <a:spLocks noGrp="1"/>
          </p:cNvSpPr>
          <p:nvPr>
            <p:ph type="body" sz="half" idx="2"/>
          </p:nvPr>
        </p:nvSpPr>
        <p:spPr>
          <a:xfrm>
            <a:off x="6657715" y="2990818"/>
            <a:ext cx="4195673" cy="2913872"/>
          </a:xfrm>
        </p:spPr>
        <p:txBody>
          <a:bodyPr vert="horz" lIns="91440" tIns="45720" rIns="91440" bIns="45720" rtlCol="0" anchor="t">
            <a:normAutofit/>
          </a:bodyPr>
          <a:lstStyle/>
          <a:p>
            <a:pPr indent="-228600">
              <a:buFont typeface="Arial" panose="020B0604020202020204" pitchFamily="34" charset="0"/>
              <a:buChar char="•"/>
            </a:pPr>
            <a:r>
              <a:rPr lang="en-US" sz="2000">
                <a:solidFill>
                  <a:schemeClr val="tx1">
                    <a:alpha val="80000"/>
                  </a:schemeClr>
                </a:solidFill>
              </a:rPr>
              <a:t> He is one of the first Latino members of the </a:t>
            </a:r>
            <a:r>
              <a:rPr lang="en-US" sz="2000" b="1">
                <a:solidFill>
                  <a:schemeClr val="tx1">
                    <a:alpha val="80000"/>
                  </a:schemeClr>
                </a:solidFill>
              </a:rPr>
              <a:t>Washington State House of Representatives</a:t>
            </a:r>
            <a:r>
              <a:rPr lang="en-US" sz="2000">
                <a:solidFill>
                  <a:schemeClr val="tx1">
                    <a:alpha val="80000"/>
                  </a:schemeClr>
                </a:solidFill>
              </a:rPr>
              <a:t>. Born in Iowa of a Peruvian dad and American mom, he came to WA and became a </a:t>
            </a:r>
            <a:r>
              <a:rPr lang="en-US" sz="2000" b="1" i="1">
                <a:solidFill>
                  <a:schemeClr val="tx1">
                    <a:alpha val="80000"/>
                  </a:schemeClr>
                </a:solidFill>
              </a:rPr>
              <a:t>bus driver</a:t>
            </a:r>
            <a:r>
              <a:rPr lang="en-US" sz="2000">
                <a:solidFill>
                  <a:schemeClr val="tx1">
                    <a:alpha val="80000"/>
                  </a:schemeClr>
                </a:solidFill>
              </a:rPr>
              <a:t> and then became a union activist. He is a Peruvian American. Age 75. </a:t>
            </a:r>
          </a:p>
          <a:p>
            <a:pPr indent="-228600">
              <a:buFont typeface="Arial" panose="020B0604020202020204" pitchFamily="34" charset="0"/>
              <a:buChar char="•"/>
            </a:pPr>
            <a:endParaRPr lang="en-US" sz="2000">
              <a:solidFill>
                <a:schemeClr val="tx1">
                  <a:alpha val="80000"/>
                </a:schemeClr>
              </a:solidFill>
            </a:endParaRPr>
          </a:p>
        </p:txBody>
      </p:sp>
      <p:sp>
        <p:nvSpPr>
          <p:cNvPr id="2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36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9F6700D-FD06-AC7E-74A7-ABE7ECAA788E}"/>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Rogelio Riojas </a:t>
            </a: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4C6D8DB-885B-0698-0D2E-E7A1F88750F0}"/>
              </a:ext>
            </a:extLst>
          </p:cNvPr>
          <p:cNvSpPr>
            <a:spLocks noGrp="1"/>
          </p:cNvSpPr>
          <p:nvPr>
            <p:ph type="body" sz="half" idx="2"/>
          </p:nvPr>
        </p:nvSpPr>
        <p:spPr>
          <a:xfrm>
            <a:off x="897769" y="1909192"/>
            <a:ext cx="4586513" cy="3647710"/>
          </a:xfrm>
        </p:spPr>
        <p:txBody>
          <a:bodyPr vert="horz" lIns="91440" tIns="45720" rIns="91440" bIns="45720" rtlCol="0">
            <a:normAutofit/>
          </a:bodyPr>
          <a:lstStyle/>
          <a:p>
            <a:pPr indent="-228600">
              <a:buFont typeface="Arial" panose="020B0604020202020204" pitchFamily="34" charset="0"/>
              <a:buChar char="•"/>
            </a:pPr>
            <a:r>
              <a:rPr lang="en-US" sz="2000" b="1">
                <a:solidFill>
                  <a:schemeClr val="bg1"/>
                </a:solidFill>
              </a:rPr>
              <a:t>Rogelio Riojas</a:t>
            </a:r>
            <a:r>
              <a:rPr lang="en-US" sz="2000">
                <a:solidFill>
                  <a:schemeClr val="bg1"/>
                </a:solidFill>
              </a:rPr>
              <a:t>: Long-time </a:t>
            </a:r>
            <a:r>
              <a:rPr lang="en-US" sz="2000" b="1">
                <a:solidFill>
                  <a:schemeClr val="bg1"/>
                </a:solidFill>
              </a:rPr>
              <a:t>President and CEO of Sea Mar</a:t>
            </a:r>
            <a:r>
              <a:rPr lang="en-US" sz="2000">
                <a:solidFill>
                  <a:schemeClr val="bg1"/>
                </a:solidFill>
              </a:rPr>
              <a:t> Community Health Centers. Rogelio was born in </a:t>
            </a:r>
            <a:r>
              <a:rPr lang="en-US" sz="2000" b="1" i="1">
                <a:solidFill>
                  <a:schemeClr val="bg1"/>
                </a:solidFill>
              </a:rPr>
              <a:t>West Texas</a:t>
            </a:r>
            <a:r>
              <a:rPr lang="en-US" sz="2000">
                <a:solidFill>
                  <a:schemeClr val="bg1"/>
                </a:solidFill>
              </a:rPr>
              <a:t> and attended high school in </a:t>
            </a:r>
            <a:r>
              <a:rPr lang="en-US" sz="2000" b="1" i="1">
                <a:solidFill>
                  <a:schemeClr val="bg1"/>
                </a:solidFill>
              </a:rPr>
              <a:t>Othello</a:t>
            </a:r>
            <a:r>
              <a:rPr lang="en-US" sz="2000">
                <a:solidFill>
                  <a:schemeClr val="bg1"/>
                </a:solidFill>
              </a:rPr>
              <a:t>. Riojas belonged to the UW chapter of </a:t>
            </a:r>
            <a:r>
              <a:rPr lang="en-US" sz="2000" b="1" i="1">
                <a:solidFill>
                  <a:schemeClr val="bg1"/>
                </a:solidFill>
              </a:rPr>
              <a:t>MEChA</a:t>
            </a:r>
            <a:r>
              <a:rPr lang="en-US" sz="2000">
                <a:solidFill>
                  <a:schemeClr val="bg1"/>
                </a:solidFill>
              </a:rPr>
              <a:t> and Seattle’s </a:t>
            </a:r>
            <a:r>
              <a:rPr lang="en-US" sz="2000" b="1" i="1">
                <a:solidFill>
                  <a:schemeClr val="bg1"/>
                </a:solidFill>
              </a:rPr>
              <a:t>Brown Berets. </a:t>
            </a:r>
            <a:r>
              <a:rPr lang="en-US" sz="2000">
                <a:solidFill>
                  <a:schemeClr val="bg1"/>
                </a:solidFill>
              </a:rPr>
              <a:t>He obtained degree in political science at the UW and a master’s in health administration. Member of the </a:t>
            </a:r>
            <a:r>
              <a:rPr lang="en-US" sz="2000" b="1">
                <a:solidFill>
                  <a:schemeClr val="bg1"/>
                </a:solidFill>
              </a:rPr>
              <a:t>UW Board of Regents</a:t>
            </a:r>
            <a:r>
              <a:rPr lang="en-US" sz="2000">
                <a:solidFill>
                  <a:schemeClr val="bg1"/>
                </a:solidFill>
              </a:rPr>
              <a:t> 2020-2021. </a:t>
            </a:r>
          </a:p>
          <a:p>
            <a:pPr indent="-228600">
              <a:buFont typeface="Arial" panose="020B0604020202020204" pitchFamily="34" charset="0"/>
              <a:buChar char="•"/>
            </a:pPr>
            <a:endParaRPr lang="en-US" sz="2000">
              <a:solidFill>
                <a:schemeClr val="bg1"/>
              </a:solidFill>
            </a:endParaRP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Placeholder 5">
            <a:extLst>
              <a:ext uri="{FF2B5EF4-FFF2-40B4-BE49-F238E27FC236}">
                <a16:creationId xmlns:a16="http://schemas.microsoft.com/office/drawing/2014/main" id="{AEB26623-56F8-30DE-44C1-BDB4F6105F4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a:xfrm>
            <a:off x="6525453" y="1191847"/>
            <a:ext cx="5666547" cy="4474305"/>
          </a:xfrm>
          <a:prstGeom prst="rect">
            <a:avLst/>
          </a:prstGeom>
        </p:spPr>
      </p:pic>
    </p:spTree>
    <p:extLst>
      <p:ext uri="{BB962C8B-B14F-4D97-AF65-F5344CB8AC3E}">
        <p14:creationId xmlns:p14="http://schemas.microsoft.com/office/powerpoint/2010/main" val="2956974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73000">
              <a:schemeClr val="tx2">
                <a:lumMod val="25000"/>
                <a:lumOff val="75000"/>
              </a:schemeClr>
            </a:gs>
            <a:gs pos="86000">
              <a:srgbClr val="8BCEED"/>
            </a:gs>
            <a:gs pos="38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48777-DEE9-32DC-DDEE-C80AB254A89A}"/>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dirty="0"/>
              <a:t>Phyllis Gutierrez Kenney</a:t>
            </a:r>
          </a:p>
        </p:txBody>
      </p:sp>
      <p:pic>
        <p:nvPicPr>
          <p:cNvPr id="8" name="Picture Placeholder 7">
            <a:extLst>
              <a:ext uri="{FF2B5EF4-FFF2-40B4-BE49-F238E27FC236}">
                <a16:creationId xmlns:a16="http://schemas.microsoft.com/office/drawing/2014/main" id="{315E0970-A93B-4512-F2F9-DA780ABEE13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39" r="3747"/>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12FE4B6-ED8C-E983-C58A-E0B219C06EC4}"/>
              </a:ext>
            </a:extLst>
          </p:cNvPr>
          <p:cNvSpPr>
            <a:spLocks noGrp="1"/>
          </p:cNvSpPr>
          <p:nvPr>
            <p:ph type="body" sz="half" idx="2"/>
          </p:nvPr>
        </p:nvSpPr>
        <p:spPr>
          <a:xfrm>
            <a:off x="5297593" y="3085462"/>
            <a:ext cx="6251110" cy="1660275"/>
          </a:xfrm>
        </p:spPr>
        <p:txBody>
          <a:bodyPr vert="horz" lIns="91440" tIns="45720" rIns="91440" bIns="45720" rtlCol="0">
            <a:normAutofit/>
          </a:bodyPr>
          <a:lstStyle/>
          <a:p>
            <a:pPr indent="-228600">
              <a:buFont typeface="Arial" panose="020B0604020202020204" pitchFamily="34" charset="0"/>
              <a:buChar char="•"/>
            </a:pPr>
            <a:r>
              <a:rPr lang="en-US" b="1" dirty="0"/>
              <a:t>Phyllis Gutierrez Kenney, d. 2025 at age 89</a:t>
            </a:r>
            <a:r>
              <a:rPr lang="en-US" dirty="0"/>
              <a:t>: A pioneering Latina in state politics who served in the </a:t>
            </a:r>
            <a:r>
              <a:rPr lang="en-US" b="1" dirty="0"/>
              <a:t>Washington State Legislature </a:t>
            </a:r>
            <a:r>
              <a:rPr lang="en-US" dirty="0"/>
              <a:t>from 1997 to 2013. Her parents were Mexican farm workers, and </a:t>
            </a:r>
            <a:r>
              <a:rPr lang="en-US" b="1" i="1" dirty="0"/>
              <a:t>she worked in the fields picking potatoes</a:t>
            </a:r>
            <a:r>
              <a:rPr lang="en-US" dirty="0"/>
              <a:t> and other crops. She attended Columbia Basin College and became an activist for migrant workers. </a:t>
            </a:r>
          </a:p>
          <a:p>
            <a:pPr indent="-228600">
              <a:buFont typeface="Arial" panose="020B0604020202020204" pitchFamily="34" charset="0"/>
              <a:buChar char="•"/>
            </a:pPr>
            <a:endParaRPr lang="en-US" sz="2200" dirty="0"/>
          </a:p>
        </p:txBody>
      </p:sp>
    </p:spTree>
    <p:extLst>
      <p:ext uri="{BB962C8B-B14F-4D97-AF65-F5344CB8AC3E}">
        <p14:creationId xmlns:p14="http://schemas.microsoft.com/office/powerpoint/2010/main" val="3540322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6D08786-A52D-9CF4-3C79-2B021E32F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12191999" cy="6857999"/>
          </a:xfrm>
          <a:prstGeom prst="rect">
            <a:avLst/>
          </a:prstGeom>
        </p:spPr>
      </p:pic>
    </p:spTree>
    <p:extLst>
      <p:ext uri="{BB962C8B-B14F-4D97-AF65-F5344CB8AC3E}">
        <p14:creationId xmlns:p14="http://schemas.microsoft.com/office/powerpoint/2010/main" val="705226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090406-EF5F-80D8-72C5-60347CD1A9EF}"/>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4000"/>
              <a:t>Roberto Maestas</a:t>
            </a:r>
          </a:p>
        </p:txBody>
      </p:sp>
      <p:pic>
        <p:nvPicPr>
          <p:cNvPr id="6" name="Picture Placeholder 5">
            <a:extLst>
              <a:ext uri="{FF2B5EF4-FFF2-40B4-BE49-F238E27FC236}">
                <a16:creationId xmlns:a16="http://schemas.microsoft.com/office/drawing/2014/main" id="{B1198F57-9272-1C2E-F908-9A7F03AB5F6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9388" b="11388"/>
          <a:stretch>
            <a:fillRect/>
          </a:stretch>
        </p:blipFill>
        <p:spPr>
          <a:xfrm>
            <a:off x="20" y="431"/>
            <a:ext cx="8115280" cy="6408311"/>
          </a:xfrm>
          <a:prstGeom prst="rect">
            <a:avLst/>
          </a:prstGeom>
        </p:spPr>
      </p:pic>
      <p:sp>
        <p:nvSpPr>
          <p:cNvPr id="4" name="Text Placeholder 3">
            <a:extLst>
              <a:ext uri="{FF2B5EF4-FFF2-40B4-BE49-F238E27FC236}">
                <a16:creationId xmlns:a16="http://schemas.microsoft.com/office/drawing/2014/main" id="{8B7FAE54-A487-D6B5-225A-4F03EE7F5B79}"/>
              </a:ext>
            </a:extLst>
          </p:cNvPr>
          <p:cNvSpPr>
            <a:spLocks noGrp="1"/>
          </p:cNvSpPr>
          <p:nvPr>
            <p:ph type="body" sz="half" idx="2"/>
          </p:nvPr>
        </p:nvSpPr>
        <p:spPr>
          <a:xfrm>
            <a:off x="8643193" y="2418408"/>
            <a:ext cx="2942813" cy="3540265"/>
          </a:xfrm>
        </p:spPr>
        <p:txBody>
          <a:bodyPr vert="horz" lIns="91440" tIns="45720" rIns="91440" bIns="45720" rtlCol="0">
            <a:normAutofit/>
          </a:bodyPr>
          <a:lstStyle/>
          <a:p>
            <a:pPr indent="-228600">
              <a:buFont typeface="Arial" panose="020B0604020202020204" pitchFamily="34" charset="0"/>
              <a:buChar char="•"/>
            </a:pPr>
            <a:r>
              <a:rPr lang="en-US" sz="2000" b="1"/>
              <a:t>Co-founder of El Centro de la Raza</a:t>
            </a:r>
            <a:r>
              <a:rPr lang="en-US" sz="2000"/>
              <a:t>, a bastion of civil rights and social services since 1972. </a:t>
            </a:r>
            <a:r>
              <a:rPr lang="en-US" sz="2000" b="1" i="1"/>
              <a:t>Migrant worker</a:t>
            </a:r>
            <a:r>
              <a:rPr lang="en-US" sz="2000"/>
              <a:t> from New Mexico, graduated from the University of Washington and fought for the civil rights of Latinos in WA state. Died 2010 at age 72. </a:t>
            </a:r>
          </a:p>
          <a:p>
            <a:pPr indent="-228600">
              <a:buFont typeface="Arial" panose="020B0604020202020204" pitchFamily="34" charset="0"/>
              <a:buChar char="•"/>
            </a:pPr>
            <a:endParaRPr lang="en-US" sz="2000"/>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423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C2540E59-8586-80B2-D967-5CC74A47BDA3}"/>
              </a:ext>
            </a:extLst>
          </p:cNvPr>
          <p:cNvPicPr>
            <a:picLocks noGrp="1" noChangeAspect="1"/>
          </p:cNvPicPr>
          <p:nvPr>
            <p:ph type="pic" idx="1"/>
          </p:nvPr>
        </p:nvPicPr>
        <p:blipFill>
          <a:blip r:embed="rId2"/>
          <a:srcRect l="1909" t="6593" r="23995" b="-1"/>
          <a:stretch>
            <a:fillRect/>
          </a:stretch>
        </p:blipFill>
        <p:spPr>
          <a:xfrm>
            <a:off x="3522468" y="10"/>
            <a:ext cx="8669532"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293FF6-D201-AC55-F4AA-A8C319456AAC}"/>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solidFill>
                  <a:schemeClr val="bg1"/>
                </a:solidFill>
              </a:rPr>
              <a:t>Steven C. Gonzalez</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F8C66FEB-ABED-9FD5-59FF-DDF31D29EF8B}"/>
              </a:ext>
            </a:extLst>
          </p:cNvPr>
          <p:cNvSpPr>
            <a:spLocks noGrp="1"/>
          </p:cNvSpPr>
          <p:nvPr>
            <p:ph type="body" sz="half" idx="2"/>
          </p:nvPr>
        </p:nvSpPr>
        <p:spPr>
          <a:xfrm>
            <a:off x="407420" y="2875370"/>
            <a:ext cx="3438906" cy="2247925"/>
          </a:xfrm>
        </p:spPr>
        <p:txBody>
          <a:bodyPr vert="horz" lIns="91440" tIns="45720" rIns="91440" bIns="45720" rtlCol="0" anchor="t">
            <a:normAutofit/>
          </a:bodyPr>
          <a:lstStyle/>
          <a:p>
            <a:pPr indent="-228600">
              <a:buFont typeface="Arial" panose="020B0604020202020204" pitchFamily="34" charset="0"/>
              <a:buChar char="•"/>
            </a:pPr>
            <a:r>
              <a:rPr lang="en-US" sz="1700" b="1" dirty="0">
                <a:solidFill>
                  <a:schemeClr val="bg1"/>
                </a:solidFill>
              </a:rPr>
              <a:t>Washington Supreme Court Justice</a:t>
            </a:r>
            <a:r>
              <a:rPr lang="en-US" sz="1700" dirty="0">
                <a:solidFill>
                  <a:schemeClr val="bg1"/>
                </a:solidFill>
              </a:rPr>
              <a:t>. Age 62, he was born of a Mexican father and a Jewish mother, was the first to graduate from college and earned his law degree from UC Berkeley. He also studied in Japan and speaks Japanese and Spanish. </a:t>
            </a:r>
          </a:p>
        </p:txBody>
      </p:sp>
    </p:spTree>
    <p:extLst>
      <p:ext uri="{BB962C8B-B14F-4D97-AF65-F5344CB8AC3E}">
        <p14:creationId xmlns:p14="http://schemas.microsoft.com/office/powerpoint/2010/main" val="641694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73000">
              <a:schemeClr val="tx2">
                <a:lumMod val="25000"/>
                <a:lumOff val="75000"/>
              </a:schemeClr>
            </a:gs>
            <a:gs pos="86000">
              <a:srgbClr val="8BCEED"/>
            </a:gs>
            <a:gs pos="38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6B45-063C-1A59-21FE-71F7613DC4D8}"/>
              </a:ext>
            </a:extLst>
          </p:cNvPr>
          <p:cNvSpPr>
            <a:spLocks noGrp="1"/>
          </p:cNvSpPr>
          <p:nvPr>
            <p:ph type="title"/>
          </p:nvPr>
        </p:nvSpPr>
        <p:spPr/>
        <p:txBody>
          <a:bodyPr/>
          <a:lstStyle/>
          <a:p>
            <a:r>
              <a:rPr lang="en-US" dirty="0"/>
              <a:t>Rebecca Saldaña</a:t>
            </a:r>
          </a:p>
        </p:txBody>
      </p:sp>
      <p:pic>
        <p:nvPicPr>
          <p:cNvPr id="6" name="Picture Placeholder 5">
            <a:extLst>
              <a:ext uri="{FF2B5EF4-FFF2-40B4-BE49-F238E27FC236}">
                <a16:creationId xmlns:a16="http://schemas.microsoft.com/office/drawing/2014/main" id="{D3C98838-E8C9-DE44-D8BF-B9E3EBD89AC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128" b="3128"/>
          <a:stretch>
            <a:fillRect/>
          </a:stretch>
        </p:blipFill>
        <p:spPr/>
      </p:pic>
      <p:sp>
        <p:nvSpPr>
          <p:cNvPr id="4" name="Text Placeholder 3">
            <a:extLst>
              <a:ext uri="{FF2B5EF4-FFF2-40B4-BE49-F238E27FC236}">
                <a16:creationId xmlns:a16="http://schemas.microsoft.com/office/drawing/2014/main" id="{CD9AB7CC-017D-58B8-4021-0785EEE87619}"/>
              </a:ext>
            </a:extLst>
          </p:cNvPr>
          <p:cNvSpPr>
            <a:spLocks noGrp="1"/>
          </p:cNvSpPr>
          <p:nvPr>
            <p:ph type="body" sz="half" idx="2"/>
          </p:nvPr>
        </p:nvSpPr>
        <p:spPr>
          <a:xfrm>
            <a:off x="836612" y="2529348"/>
            <a:ext cx="3932237" cy="1600200"/>
          </a:xfrm>
        </p:spPr>
        <p:txBody>
          <a:bodyPr/>
          <a:lstStyle/>
          <a:p>
            <a:r>
              <a:rPr lang="en-US" dirty="0"/>
              <a:t>She is a </a:t>
            </a:r>
            <a:r>
              <a:rPr lang="en-US" b="1" dirty="0"/>
              <a:t>Washington State Senator</a:t>
            </a:r>
            <a:r>
              <a:rPr lang="en-US" dirty="0"/>
              <a:t>. Born in west Seattle / Dad was </a:t>
            </a:r>
            <a:r>
              <a:rPr lang="en-US" b="1" i="1" dirty="0"/>
              <a:t>farm worker turned machinist</a:t>
            </a:r>
            <a:r>
              <a:rPr lang="en-US" dirty="0"/>
              <a:t> / mom comes from a family of German descended farmers from the Midwest. She graduated from Seattle University. </a:t>
            </a:r>
          </a:p>
          <a:p>
            <a:endParaRPr lang="en-US" dirty="0"/>
          </a:p>
        </p:txBody>
      </p:sp>
    </p:spTree>
    <p:extLst>
      <p:ext uri="{BB962C8B-B14F-4D97-AF65-F5344CB8AC3E}">
        <p14:creationId xmlns:p14="http://schemas.microsoft.com/office/powerpoint/2010/main" val="1558932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73000">
              <a:schemeClr val="tx2">
                <a:lumMod val="25000"/>
                <a:lumOff val="75000"/>
              </a:schemeClr>
            </a:gs>
            <a:gs pos="86000">
              <a:srgbClr val="8BCEED"/>
            </a:gs>
            <a:gs pos="38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0EE5CAC-9794-9426-08A1-2DD24AC9E510}"/>
              </a:ext>
            </a:extLst>
          </p:cNvPr>
          <p:cNvSpPr>
            <a:spLocks noGrp="1"/>
          </p:cNvSpPr>
          <p:nvPr>
            <p:ph type="title"/>
          </p:nvPr>
        </p:nvSpPr>
        <p:spPr>
          <a:xfrm>
            <a:off x="6657715" y="467271"/>
            <a:ext cx="4195674" cy="2052522"/>
          </a:xfrm>
        </p:spPr>
        <p:txBody>
          <a:bodyPr vert="horz" lIns="91440" tIns="45720" rIns="91440" bIns="45720" rtlCol="0" anchor="b">
            <a:normAutofit/>
          </a:bodyPr>
          <a:lstStyle/>
          <a:p>
            <a:r>
              <a:rPr lang="en-US" sz="5600" b="1" dirty="0"/>
              <a:t>Javier Valdez</a:t>
            </a:r>
          </a:p>
        </p:txBody>
      </p:sp>
      <p:sp>
        <p:nvSpPr>
          <p:cNvPr id="16" name="Oval 15">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a:extLst>
              <a:ext uri="{FF2B5EF4-FFF2-40B4-BE49-F238E27FC236}">
                <a16:creationId xmlns:a16="http://schemas.microsoft.com/office/drawing/2014/main" id="{4194A915-B812-DB88-8809-393C34D7F38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r="2" b="25001"/>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8"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0"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7" name="Text Placeholder 6">
            <a:extLst>
              <a:ext uri="{FF2B5EF4-FFF2-40B4-BE49-F238E27FC236}">
                <a16:creationId xmlns:a16="http://schemas.microsoft.com/office/drawing/2014/main" id="{FFC5FB1A-DA09-5C9E-6983-82C0760181F2}"/>
              </a:ext>
            </a:extLst>
          </p:cNvPr>
          <p:cNvSpPr>
            <a:spLocks noGrp="1"/>
          </p:cNvSpPr>
          <p:nvPr>
            <p:ph type="body" sz="half" idx="2"/>
          </p:nvPr>
        </p:nvSpPr>
        <p:spPr>
          <a:xfrm>
            <a:off x="6657715" y="2990818"/>
            <a:ext cx="4195673" cy="2913872"/>
          </a:xfrm>
        </p:spPr>
        <p:txBody>
          <a:bodyPr vert="horz" lIns="91440" tIns="45720" rIns="91440" bIns="45720" rtlCol="0" anchor="t">
            <a:normAutofit/>
          </a:bodyPr>
          <a:lstStyle/>
          <a:p>
            <a:pPr indent="-228600">
              <a:buFont typeface="Arial" panose="020B0604020202020204" pitchFamily="34" charset="0"/>
              <a:buChar char="•"/>
            </a:pPr>
            <a:endParaRPr lang="en-US" sz="1900" b="1" dirty="0">
              <a:solidFill>
                <a:schemeClr val="tx1">
                  <a:alpha val="80000"/>
                </a:schemeClr>
              </a:solidFill>
            </a:endParaRPr>
          </a:p>
          <a:p>
            <a:pPr indent="-228600">
              <a:buFont typeface="Arial" panose="020B0604020202020204" pitchFamily="34" charset="0"/>
              <a:buChar char="•"/>
            </a:pPr>
            <a:r>
              <a:rPr lang="en-US" sz="1900" b="1" dirty="0">
                <a:solidFill>
                  <a:schemeClr val="tx1">
                    <a:alpha val="80000"/>
                  </a:schemeClr>
                </a:solidFill>
              </a:rPr>
              <a:t>Washington State Senator. Born in Moses Lake, he is the son of farm workers. After graduating from high school, he enrolled at the University of Washington graduating with a Bachelor of Arts in business education followed by a Master’s degree in public administration from City University of New York</a:t>
            </a:r>
            <a:r>
              <a:rPr lang="en-US" sz="1900" dirty="0">
                <a:solidFill>
                  <a:schemeClr val="tx1">
                    <a:alpha val="80000"/>
                  </a:schemeClr>
                </a:solidFill>
              </a:rPr>
              <a:t>. </a:t>
            </a:r>
          </a:p>
        </p:txBody>
      </p:sp>
      <p:sp>
        <p:nvSpPr>
          <p:cNvPr id="22"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919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9D67CF3-1997-5A06-BA24-A05DC39FCF73}"/>
              </a:ext>
            </a:extLst>
          </p:cNvPr>
          <p:cNvPicPr>
            <a:picLocks noChangeAspect="1"/>
          </p:cNvPicPr>
          <p:nvPr/>
        </p:nvPicPr>
        <p:blipFill>
          <a:blip r:embed="rId2">
            <a:extLst>
              <a:ext uri="{28A0092B-C50C-407E-A947-70E740481C1C}">
                <a14:useLocalDpi xmlns:a14="http://schemas.microsoft.com/office/drawing/2010/main" val="0"/>
              </a:ext>
            </a:extLst>
          </a:blip>
          <a:srcRect l="15700"/>
          <a:stretch>
            <a:fillRect/>
          </a:stretch>
        </p:blipFill>
        <p:spPr>
          <a:xfrm rot="16200000">
            <a:off x="-724041" y="724041"/>
            <a:ext cx="6857999" cy="5409917"/>
          </a:xfrm>
          <a:prstGeom prst="rect">
            <a:avLst/>
          </a:prstGeom>
        </p:spPr>
      </p:pic>
      <p:sp>
        <p:nvSpPr>
          <p:cNvPr id="14" name="Rectangle 13">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65" y="685800"/>
            <a:ext cx="5409636"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34933A0-9DB5-40A7-F32E-39ABFDC80F4A}"/>
              </a:ext>
            </a:extLst>
          </p:cNvPr>
          <p:cNvSpPr txBox="1"/>
          <p:nvPr/>
        </p:nvSpPr>
        <p:spPr>
          <a:xfrm>
            <a:off x="6746001" y="1313233"/>
            <a:ext cx="4110198" cy="4786009"/>
          </a:xfrm>
          <a:prstGeom prst="rect">
            <a:avLst/>
          </a:prstGeom>
        </p:spPr>
        <p:txBody>
          <a:bodyPr vert="horz" lIns="91440" tIns="45720" rIns="91440" bIns="45720" rtlCol="0" anchor="t">
            <a:normAutofit fontScale="62500" lnSpcReduction="20000"/>
          </a:bodyPr>
          <a:lstStyle/>
          <a:p>
            <a:pPr>
              <a:lnSpc>
                <a:spcPct val="160000"/>
              </a:lnSpc>
            </a:pPr>
            <a:r>
              <a:rPr lang="en-US" sz="4600" b="1" dirty="0">
                <a:solidFill>
                  <a:schemeClr val="bg1"/>
                </a:solidFill>
              </a:rPr>
              <a:t>Ana Mari Cauce</a:t>
            </a:r>
            <a:r>
              <a:rPr lang="en-US" sz="2000" b="1" dirty="0">
                <a:solidFill>
                  <a:schemeClr val="bg1"/>
                </a:solidFill>
              </a:rPr>
              <a:t>. President of the University of Washington, 2011-2025. Born in Miami, her family fled Cuba to Miami soon after the Castro revolution. Wanting to become a journalist she attended University of Miami, and when she graduated, she applied to Yale and studied psychology and African American Studies becoming enamored with these new fields. She nearly dropped out when her brother was killed by members of the </a:t>
            </a:r>
            <a:r>
              <a:rPr lang="en-US" sz="2000" b="1" dirty="0" err="1">
                <a:solidFill>
                  <a:schemeClr val="bg1"/>
                </a:solidFill>
              </a:rPr>
              <a:t>Klu</a:t>
            </a:r>
            <a:r>
              <a:rPr lang="en-US" sz="2000" b="1" dirty="0">
                <a:solidFill>
                  <a:schemeClr val="bg1"/>
                </a:solidFill>
              </a:rPr>
              <a:t> Klux Klan but she persevered. Obtaining a Ph.D. she was hired by the Department of Psychology of the University of Washington. She also served as adjunct  professor in the Ethnic Studies Department. </a:t>
            </a:r>
          </a:p>
          <a:p>
            <a:pPr indent="-228600">
              <a:lnSpc>
                <a:spcPct val="90000"/>
              </a:lnSpc>
              <a:spcAft>
                <a:spcPts val="600"/>
              </a:spcAft>
              <a:buFont typeface="Arial" panose="020B0604020202020204" pitchFamily="34" charset="0"/>
              <a:buChar char="•"/>
            </a:pPr>
            <a:endParaRPr lang="en-US" sz="1400" dirty="0">
              <a:solidFill>
                <a:schemeClr val="bg1"/>
              </a:solidFill>
            </a:endParaRPr>
          </a:p>
        </p:txBody>
      </p:sp>
    </p:spTree>
    <p:extLst>
      <p:ext uri="{BB962C8B-B14F-4D97-AF65-F5344CB8AC3E}">
        <p14:creationId xmlns:p14="http://schemas.microsoft.com/office/powerpoint/2010/main" val="4012984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A20710-E38D-76B0-757C-850809A829BF}"/>
              </a:ext>
            </a:extLst>
          </p:cNvPr>
          <p:cNvSpPr>
            <a:spLocks noGrp="1"/>
          </p:cNvSpPr>
          <p:nvPr>
            <p:ph type="title"/>
          </p:nvPr>
        </p:nvSpPr>
        <p:spPr>
          <a:xfrm>
            <a:off x="6234865" y="568517"/>
            <a:ext cx="5248221" cy="1067209"/>
          </a:xfrm>
        </p:spPr>
        <p:txBody>
          <a:bodyPr vert="horz" lIns="91440" tIns="45720" rIns="91440" bIns="45720" rtlCol="0" anchor="ctr">
            <a:normAutofit/>
          </a:bodyPr>
          <a:lstStyle/>
          <a:p>
            <a:r>
              <a:rPr lang="en-US" sz="4400">
                <a:solidFill>
                  <a:schemeClr val="bg1"/>
                </a:solidFill>
              </a:rPr>
              <a:t>Rosario Reyes </a:t>
            </a:r>
          </a:p>
        </p:txBody>
      </p:sp>
      <p:pic>
        <p:nvPicPr>
          <p:cNvPr id="6" name="Picture Placeholder 5">
            <a:extLst>
              <a:ext uri="{FF2B5EF4-FFF2-40B4-BE49-F238E27FC236}">
                <a16:creationId xmlns:a16="http://schemas.microsoft.com/office/drawing/2014/main" id="{0A92E1A3-3A08-5C97-4296-05665489B61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r="1" b="1"/>
          <a:stretch>
            <a:fillRect/>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3" name="Group 12">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4" name="Freeform: Shape 13">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4" name="Text Placeholder 3">
            <a:extLst>
              <a:ext uri="{FF2B5EF4-FFF2-40B4-BE49-F238E27FC236}">
                <a16:creationId xmlns:a16="http://schemas.microsoft.com/office/drawing/2014/main" id="{83588536-D115-825D-E0D1-F7241F741372}"/>
              </a:ext>
            </a:extLst>
          </p:cNvPr>
          <p:cNvSpPr>
            <a:spLocks noGrp="1"/>
          </p:cNvSpPr>
          <p:nvPr>
            <p:ph type="body" sz="half" idx="2"/>
          </p:nvPr>
        </p:nvSpPr>
        <p:spPr>
          <a:xfrm>
            <a:off x="6096000" y="2564099"/>
            <a:ext cx="5217173" cy="1247296"/>
          </a:xfrm>
        </p:spPr>
        <p:txBody>
          <a:bodyPr vert="horz" lIns="91440" tIns="45720" rIns="91440" bIns="45720" rtlCol="0">
            <a:normAutofit/>
          </a:bodyPr>
          <a:lstStyle/>
          <a:p>
            <a:pPr indent="-228600">
              <a:buFont typeface="Arial" panose="020B0604020202020204" pitchFamily="34" charset="0"/>
              <a:buChar char="•"/>
            </a:pPr>
            <a:r>
              <a:rPr lang="en-US" dirty="0">
                <a:solidFill>
                  <a:schemeClr val="bg1"/>
                </a:solidFill>
              </a:rPr>
              <a:t>Founder and CEO of the Latino Educational Training Institute (LETI). Born in Peru and influenced by her father, a local teacher, she immigrated to the Unted States to become a businesswoman, founded LETI and became CEO.</a:t>
            </a:r>
          </a:p>
        </p:txBody>
      </p:sp>
      <p:grpSp>
        <p:nvGrpSpPr>
          <p:cNvPr id="1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18" name="Freeform: Shape 1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887637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6CD0F8A-E71F-9517-3B71-0C6243429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612" y="457200"/>
            <a:ext cx="3922776" cy="5943600"/>
          </a:xfrm>
          <a:prstGeom prst="rect">
            <a:avLst/>
          </a:prstGeom>
        </p:spPr>
      </p:pic>
    </p:spTree>
    <p:extLst>
      <p:ext uri="{BB962C8B-B14F-4D97-AF65-F5344CB8AC3E}">
        <p14:creationId xmlns:p14="http://schemas.microsoft.com/office/powerpoint/2010/main" val="218766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FBA89F-7DA7-6F9B-58CF-86841B182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4775" y="643467"/>
            <a:ext cx="3022303" cy="557106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9B53BF-6DBB-5D2C-BAB7-F99035626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886" y="643467"/>
            <a:ext cx="4164371" cy="5571066"/>
          </a:xfrm>
          <a:prstGeom prst="rect">
            <a:avLst/>
          </a:prstGeom>
        </p:spPr>
      </p:pic>
    </p:spTree>
    <p:extLst>
      <p:ext uri="{BB962C8B-B14F-4D97-AF65-F5344CB8AC3E}">
        <p14:creationId xmlns:p14="http://schemas.microsoft.com/office/powerpoint/2010/main" val="994619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73000">
              <a:schemeClr val="tx2">
                <a:lumMod val="25000"/>
                <a:lumOff val="75000"/>
              </a:schemeClr>
            </a:gs>
            <a:gs pos="86000">
              <a:srgbClr val="8BCEED"/>
            </a:gs>
            <a:gs pos="4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143F87-4AE7-1FB8-ABCA-E3E201B3FC83}"/>
              </a:ext>
            </a:extLst>
          </p:cNvPr>
          <p:cNvSpPr txBox="1"/>
          <p:nvPr/>
        </p:nvSpPr>
        <p:spPr>
          <a:xfrm>
            <a:off x="2655651" y="1634247"/>
            <a:ext cx="7577847" cy="4339650"/>
          </a:xfrm>
          <a:prstGeom prst="rect">
            <a:avLst/>
          </a:prstGeom>
          <a:noFill/>
        </p:spPr>
        <p:txBody>
          <a:bodyPr wrap="square" rtlCol="0">
            <a:spAutoFit/>
          </a:bodyPr>
          <a:lstStyle/>
          <a:p>
            <a:pPr algn="ctr"/>
            <a:r>
              <a:rPr lang="en-US" sz="5400" b="1" dirty="0"/>
              <a:t>One</a:t>
            </a:r>
          </a:p>
          <a:p>
            <a:pPr algn="ctr"/>
            <a:endParaRPr lang="en-US" b="1" dirty="0"/>
          </a:p>
          <a:p>
            <a:pPr algn="ctr"/>
            <a:endParaRPr lang="en-US" b="1" dirty="0"/>
          </a:p>
          <a:p>
            <a:pPr algn="ctr"/>
            <a:r>
              <a:rPr lang="en-US" b="1" dirty="0"/>
              <a:t> </a:t>
            </a:r>
            <a:r>
              <a:rPr lang="en-US" sz="2400" b="1" dirty="0"/>
              <a:t>While we may find ourselves in the PNW</a:t>
            </a:r>
          </a:p>
          <a:p>
            <a:pPr algn="ctr"/>
            <a:endParaRPr lang="en-US" sz="2400" b="1" dirty="0"/>
          </a:p>
          <a:p>
            <a:pPr algn="ctr"/>
            <a:r>
              <a:rPr lang="en-US" sz="2400" b="1" dirty="0"/>
              <a:t> We are historically rooted in the Southwest. </a:t>
            </a:r>
          </a:p>
          <a:p>
            <a:pPr algn="ctr"/>
            <a:endParaRPr lang="en-US" sz="2400" b="1" dirty="0"/>
          </a:p>
          <a:p>
            <a:pPr algn="ctr"/>
            <a:r>
              <a:rPr lang="en-US" sz="2400" b="1" dirty="0"/>
              <a:t>	Your ancestors (parents, grandparents etc.)</a:t>
            </a:r>
          </a:p>
          <a:p>
            <a:pPr algn="ctr"/>
            <a:r>
              <a:rPr lang="en-US" sz="2400" b="1" dirty="0"/>
              <a:t>		   </a:t>
            </a:r>
          </a:p>
          <a:p>
            <a:pPr algn="ctr"/>
            <a:r>
              <a:rPr lang="en-US" sz="2400" b="1" dirty="0"/>
              <a:t>Most probably came from the SW (Texas, AZ, CA) </a:t>
            </a:r>
          </a:p>
          <a:p>
            <a:endParaRPr lang="en-US" dirty="0"/>
          </a:p>
        </p:txBody>
      </p:sp>
    </p:spTree>
    <p:extLst>
      <p:ext uri="{BB962C8B-B14F-4D97-AF65-F5344CB8AC3E}">
        <p14:creationId xmlns:p14="http://schemas.microsoft.com/office/powerpoint/2010/main" val="645665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41984B4-7857-3FA4-CA4C-2F3568EFAAF9}"/>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800" b="1" kern="1200" dirty="0">
                <a:solidFill>
                  <a:srgbClr val="FFFFFF"/>
                </a:solidFill>
                <a:latin typeface="+mj-lt"/>
                <a:ea typeface="+mj-ea"/>
                <a:cs typeface="+mj-cs"/>
              </a:rPr>
              <a:t>TREATY OF GUADALUPE HIDALGO   ENDS MEXICAN AMERICAN WAR 1848</a:t>
            </a:r>
          </a:p>
        </p:txBody>
      </p:sp>
      <p:pic>
        <p:nvPicPr>
          <p:cNvPr id="14" name="Picture 13">
            <a:extLst>
              <a:ext uri="{FF2B5EF4-FFF2-40B4-BE49-F238E27FC236}">
                <a16:creationId xmlns:a16="http://schemas.microsoft.com/office/drawing/2014/main" id="{880D9FD1-9E8B-EDCC-863E-0B7EB48E9CC5}"/>
              </a:ext>
            </a:extLst>
          </p:cNvPr>
          <p:cNvPicPr>
            <a:picLocks noChangeAspect="1"/>
          </p:cNvPicPr>
          <p:nvPr/>
        </p:nvPicPr>
        <p:blipFill>
          <a:blip r:embed="rId2"/>
          <a:stretch>
            <a:fillRect/>
          </a:stretch>
        </p:blipFill>
        <p:spPr>
          <a:xfrm>
            <a:off x="4777316" y="995259"/>
            <a:ext cx="6780700" cy="4865152"/>
          </a:xfrm>
          <a:prstGeom prst="rect">
            <a:avLst/>
          </a:prstGeom>
        </p:spPr>
      </p:pic>
    </p:spTree>
    <p:extLst>
      <p:ext uri="{BB962C8B-B14F-4D97-AF65-F5344CB8AC3E}">
        <p14:creationId xmlns:p14="http://schemas.microsoft.com/office/powerpoint/2010/main" val="3807883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22E07BA-45D3-8D27-64F3-85A4EE63E391}"/>
              </a:ext>
            </a:extLst>
          </p:cNvPr>
          <p:cNvPicPr>
            <a:picLocks noChangeAspect="1"/>
          </p:cNvPicPr>
          <p:nvPr/>
        </p:nvPicPr>
        <p:blipFill>
          <a:blip r:embed="rId2"/>
          <a:srcRect t="16770" b="8244"/>
          <a:stretch>
            <a:fillRect/>
          </a:stretch>
        </p:blipFill>
        <p:spPr>
          <a:xfrm>
            <a:off x="20" y="1282"/>
            <a:ext cx="12191980" cy="6856718"/>
          </a:xfrm>
          <a:prstGeom prst="rect">
            <a:avLst/>
          </a:prstGeom>
        </p:spPr>
      </p:pic>
    </p:spTree>
    <p:extLst>
      <p:ext uri="{BB962C8B-B14F-4D97-AF65-F5344CB8AC3E}">
        <p14:creationId xmlns:p14="http://schemas.microsoft.com/office/powerpoint/2010/main" val="1953775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vintage photo of a person&#10;&#10;Description automatically generated">
            <a:extLst>
              <a:ext uri="{FF2B5EF4-FFF2-40B4-BE49-F238E27FC236}">
                <a16:creationId xmlns:a16="http://schemas.microsoft.com/office/drawing/2014/main" id="{5AE2F2D3-4A2D-1E28-3F15-BFD3632935A1}"/>
              </a:ext>
            </a:extLst>
          </p:cNvPr>
          <p:cNvPicPr>
            <a:picLocks noChangeAspect="1"/>
          </p:cNvPicPr>
          <p:nvPr/>
        </p:nvPicPr>
        <p:blipFill>
          <a:blip r:embed="rId2">
            <a:extLst>
              <a:ext uri="{28A0092B-C50C-407E-A947-70E740481C1C}">
                <a14:useLocalDpi xmlns:a14="http://schemas.microsoft.com/office/drawing/2010/main" val="0"/>
              </a:ext>
            </a:extLst>
          </a:blip>
          <a:srcRect b="6852"/>
          <a:stretch>
            <a:fillRect/>
          </a:stretch>
        </p:blipFill>
        <p:spPr>
          <a:xfrm>
            <a:off x="307775" y="261437"/>
            <a:ext cx="11576450" cy="6335126"/>
          </a:xfrm>
          <a:prstGeom prst="rect">
            <a:avLst/>
          </a:prstGeom>
        </p:spPr>
      </p:pic>
    </p:spTree>
    <p:extLst>
      <p:ext uri="{BB962C8B-B14F-4D97-AF65-F5344CB8AC3E}">
        <p14:creationId xmlns:p14="http://schemas.microsoft.com/office/powerpoint/2010/main" val="4032681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071E-E0A5-4CC1-B7F7-A4A8752777D3}"/>
              </a:ext>
            </a:extLst>
          </p:cNvPr>
          <p:cNvSpPr>
            <a:spLocks noGrp="1"/>
          </p:cNvSpPr>
          <p:nvPr>
            <p:ph type="title"/>
          </p:nvPr>
        </p:nvSpPr>
        <p:spPr/>
        <p:txBody>
          <a:bodyPr>
            <a:normAutofit/>
          </a:bodyPr>
          <a:lstStyle/>
          <a:p>
            <a:pPr algn="ctr"/>
            <a:r>
              <a:rPr lang="en-US" sz="3000" dirty="0">
                <a:latin typeface="Georgia" panose="02040502050405020303" pitchFamily="18" charset="0"/>
              </a:rPr>
              <a:t>DISTRIBUTION OF MEXICAN </a:t>
            </a:r>
            <a:br>
              <a:rPr lang="en-US" sz="3000" dirty="0">
                <a:latin typeface="Georgia" panose="02040502050405020303" pitchFamily="18" charset="0"/>
              </a:rPr>
            </a:br>
            <a:r>
              <a:rPr lang="en-US" sz="3000" dirty="0">
                <a:latin typeface="Georgia" panose="02040502050405020303" pitchFamily="18" charset="0"/>
              </a:rPr>
              <a:t>IMMIGRANTS TO 1930</a:t>
            </a:r>
            <a:endParaRPr lang="en-US" sz="3000" dirty="0"/>
          </a:p>
        </p:txBody>
      </p:sp>
      <p:pic>
        <p:nvPicPr>
          <p:cNvPr id="1026" name="Picture 2" descr="Image result for maps of the southwest region">
            <a:extLst>
              <a:ext uri="{FF2B5EF4-FFF2-40B4-BE49-F238E27FC236}">
                <a16:creationId xmlns:a16="http://schemas.microsoft.com/office/drawing/2014/main" id="{4227884C-270E-4629-92CE-5394FBEE66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02502" y="2125266"/>
            <a:ext cx="5233182" cy="3263504"/>
          </a:xfrm>
          <a:prstGeom prst="rect">
            <a:avLst/>
          </a:prstGeom>
          <a:noFill/>
          <a:extLst>
            <a:ext uri="{909E8E84-426E-40DD-AFC4-6F175D3DCCD1}">
              <a14:hiddenFill xmlns:a14="http://schemas.microsoft.com/office/drawing/2010/main">
                <a:solidFill>
                  <a:srgbClr val="FFFFFF"/>
                </a:solidFill>
              </a14:hiddenFill>
            </a:ext>
          </a:extLst>
        </p:spPr>
      </p:pic>
      <p:sp>
        <p:nvSpPr>
          <p:cNvPr id="5" name="Arrow: Up 4">
            <a:extLst>
              <a:ext uri="{FF2B5EF4-FFF2-40B4-BE49-F238E27FC236}">
                <a16:creationId xmlns:a16="http://schemas.microsoft.com/office/drawing/2014/main" id="{DB5B770B-8597-4BC4-90F2-B0C42B151184}"/>
              </a:ext>
            </a:extLst>
          </p:cNvPr>
          <p:cNvSpPr/>
          <p:nvPr/>
        </p:nvSpPr>
        <p:spPr>
          <a:xfrm>
            <a:off x="4724400" y="4107346"/>
            <a:ext cx="556592" cy="7851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Arrow: Up 5">
            <a:extLst>
              <a:ext uri="{FF2B5EF4-FFF2-40B4-BE49-F238E27FC236}">
                <a16:creationId xmlns:a16="http://schemas.microsoft.com/office/drawing/2014/main" id="{90B24B3F-D55D-4BE1-98EB-997B53AD5648}"/>
              </a:ext>
            </a:extLst>
          </p:cNvPr>
          <p:cNvSpPr/>
          <p:nvPr/>
        </p:nvSpPr>
        <p:spPr>
          <a:xfrm>
            <a:off x="7278757" y="4415458"/>
            <a:ext cx="556592" cy="7851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Arrow: Up 6">
            <a:extLst>
              <a:ext uri="{FF2B5EF4-FFF2-40B4-BE49-F238E27FC236}">
                <a16:creationId xmlns:a16="http://schemas.microsoft.com/office/drawing/2014/main" id="{0E25A8B2-4939-4DDC-8162-25A58EBB52AA}"/>
              </a:ext>
            </a:extLst>
          </p:cNvPr>
          <p:cNvSpPr/>
          <p:nvPr/>
        </p:nvSpPr>
        <p:spPr>
          <a:xfrm>
            <a:off x="5847523" y="4415460"/>
            <a:ext cx="149087" cy="4770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Arrow: Up 7">
            <a:extLst>
              <a:ext uri="{FF2B5EF4-FFF2-40B4-BE49-F238E27FC236}">
                <a16:creationId xmlns:a16="http://schemas.microsoft.com/office/drawing/2014/main" id="{EB7B482D-679C-4FE7-8162-44C46AD8793D}"/>
              </a:ext>
            </a:extLst>
          </p:cNvPr>
          <p:cNvSpPr/>
          <p:nvPr/>
        </p:nvSpPr>
        <p:spPr>
          <a:xfrm>
            <a:off x="6563139" y="4345886"/>
            <a:ext cx="69574" cy="54665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130FF1E-55AF-4069-BE1A-54D206DA9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988" y="5228194"/>
            <a:ext cx="914400" cy="296723"/>
          </a:xfrm>
          <a:prstGeom prst="rect">
            <a:avLst/>
          </a:prstGeom>
        </p:spPr>
      </p:pic>
    </p:spTree>
    <p:extLst>
      <p:ext uri="{BB962C8B-B14F-4D97-AF65-F5344CB8AC3E}">
        <p14:creationId xmlns:p14="http://schemas.microsoft.com/office/powerpoint/2010/main" val="26855323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2971</TotalTime>
  <Words>681</Words>
  <Application>Microsoft Office PowerPoint</Application>
  <PresentationFormat>Widescreen</PresentationFormat>
  <Paragraphs>52</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Aptos Display</vt:lpstr>
      <vt:lpstr>Arial</vt:lpstr>
      <vt:lpstr>Calibri</vt:lpstr>
      <vt:lpstr>Georgia</vt:lpstr>
      <vt:lpstr>Office Theme</vt:lpstr>
      <vt:lpstr>Latinos and Washington State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DISTRIBUTION OF MEXICAN  IMMIGRANTS TO 1930</vt:lpstr>
      <vt:lpstr>PowerPoint Presentation</vt:lpstr>
      <vt:lpstr>PowerPoint Presentation</vt:lpstr>
      <vt:lpstr>Mexicans arriving in Eastern Washington  during and after World War II </vt:lpstr>
      <vt:lpstr>Two   POWER</vt:lpstr>
      <vt:lpstr>PowerPoint Presentation</vt:lpstr>
      <vt:lpstr>PowerPoint Presentation</vt:lpstr>
      <vt:lpstr>PowerPoint Presentation</vt:lpstr>
      <vt:lpstr>Luis Moscoso</vt:lpstr>
      <vt:lpstr>Rogelio Riojas </vt:lpstr>
      <vt:lpstr>Phyllis Gutierrez Kenney</vt:lpstr>
      <vt:lpstr>Roberto Maestas</vt:lpstr>
      <vt:lpstr>Steven C. Gonzalez</vt:lpstr>
      <vt:lpstr>Rebecca Saldaña</vt:lpstr>
      <vt:lpstr>Javier Valdez</vt:lpstr>
      <vt:lpstr>PowerPoint Presentation</vt:lpstr>
      <vt:lpstr>Rosario Reyes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Carlos B Gil</dc:creator>
  <cp:lastModifiedBy>Carlos B Gil</cp:lastModifiedBy>
  <cp:revision>1</cp:revision>
  <dcterms:created xsi:type="dcterms:W3CDTF">2025-12-23T04:56:58Z</dcterms:created>
  <dcterms:modified xsi:type="dcterms:W3CDTF">2026-01-04T23:22:16Z</dcterms:modified>
</cp:coreProperties>
</file>